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769E-4213-42F6-8AF4-88FF4FD9A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5B1C9-91E3-4F62-9543-1505FC824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CB094-C04D-4521-952A-62046AD6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BFB5E-8A0C-4725-830B-468ACC09B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872B2-887B-4982-A47C-E0669FBD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4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EB0E0-8060-4BDA-9F89-3367DB14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CBF35-D1B3-4748-A08B-DC98C6DE4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2E1E2-D049-483C-9C76-44797133F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39A18-6A40-4DBE-810F-35F960F3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D75A6-4BE6-4840-9F97-7F2D0138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3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8B7E9D-35FC-42D5-91B5-4C9EE79DA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E9BA2-57CF-477F-BF63-2AE5E297E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C4812-C1A7-46A2-A303-23E99123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5197B-B3A1-4CF8-889A-60C936780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EDD6D-F589-4ADB-B20E-9DA0BE978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0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80871-E7CA-4F27-9B36-C979C34B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7A82-7661-4107-B69C-892D29CBD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59D2A-00AF-4902-AE7F-9711D5775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CD14E-1D2A-4056-BD5B-EFC3A3B0D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0FE34-9182-4775-9B6D-13756A8B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4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892A-F8F4-47DD-8009-D1F6A1E3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A1B49-02DD-44CE-88D2-A1A274BB8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F385B-87B4-4741-AAAC-F0ACAE21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98796-6B6F-4BAC-BE9F-C1D41C21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E9864-6C33-4B0B-AB86-E8CB7F15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7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5F0D1-683E-479A-A09F-13EAC4145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575CA-9922-450F-A863-704AC3E987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667B0-8FE4-4524-AA14-E3AFC65AC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44373-CCE4-454C-9657-2EF5794B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9AB81-895B-4F99-B357-B8FDF7D4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F6111-91C9-462E-A431-8D01FFBED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4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1F587-F7C6-4B51-8689-0BA95434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73421-3D3A-491E-8803-521817ABD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CC1BD-D79C-4499-860B-B2B190365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52D150-FE88-4EDC-BF16-520A41C01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19DDC-41B2-4D45-B97D-B0070EFDD2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3AF68-A695-4866-8FB8-AAA920A0E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58346-9F5A-4200-B1F8-A33D513D8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0FCB-8429-4733-A818-226AB498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7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9AE9B-F703-4F42-8068-C1527E9A1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6D1406-F765-4273-A007-21B92DD7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9DD17A-F6BF-46AD-BB14-7219B65F0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EF406-0023-441D-BB70-06905A28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3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1BAB8-F68E-4338-B84F-8E7BE14B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B41AF-FE72-497D-B486-D8AEF3CBC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0321A-1EF9-46FE-BB00-DA503FCB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5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A9A1D-3DC0-476A-971A-EF02AD8D9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070CC-5413-490F-9276-4DEC7C139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300A1-829C-4CB5-9CDD-0AA6E7874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269CF-E438-44FA-B7FC-4D798A0F5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06AA1-385D-42C3-AD9B-1638289D3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9DC4A-E76E-424A-9F87-073685AF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4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3A146-E870-412A-A681-D777F7AF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D7BBD-79D8-42C4-A25F-475342B424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104BF-7BFB-4341-8959-E2362DF90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6918B-6C2A-4532-BCD8-A89DB0269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437B4-1FCC-4035-BEF2-92BA4681F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0E568-7C91-4EF5-AADC-381BE17C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EA423-FB94-4639-BEF1-D429476ED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D1416-8E5F-440C-883D-5C39841C0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6432C-C5EE-40F5-9FAF-1E781DC2A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7917C-F0AA-4ED3-B271-B34231DD700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0D842-0BDA-4D61-AA73-24BD5EDFC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8AFAD-8FBE-47FA-A537-A8D9A1CB2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A50B8-E431-4FC4-A783-00F18A11F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8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C9000-2A17-429D-A318-0ABC19B6B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“Fire Power”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EDD73-A83E-47D2-AF41-33E5EE8445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Acts 1:4,8</a:t>
            </a:r>
          </a:p>
          <a:p>
            <a:r>
              <a:rPr lang="en-US" sz="4000" b="1" dirty="0"/>
              <a:t>Acts 2:1 - 3</a:t>
            </a:r>
          </a:p>
        </p:txBody>
      </p:sp>
    </p:spTree>
    <p:extLst>
      <p:ext uri="{BB962C8B-B14F-4D97-AF65-F5344CB8AC3E}">
        <p14:creationId xmlns:p14="http://schemas.microsoft.com/office/powerpoint/2010/main" val="373781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A19FC-C61D-40B5-93EC-50F43338D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43FC-AABB-43F8-9420-75D9A4EE0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5774"/>
            <a:ext cx="12191999" cy="6586329"/>
          </a:xfrm>
        </p:spPr>
        <p:txBody>
          <a:bodyPr>
            <a:noAutofit/>
          </a:bodyPr>
          <a:lstStyle/>
          <a:p>
            <a:r>
              <a:rPr lang="en-US" sz="4800" b="1" baseline="30000" dirty="0"/>
              <a:t>Acts 1:5 </a:t>
            </a:r>
            <a:r>
              <a:rPr lang="en-US" sz="4800" b="1" dirty="0"/>
              <a:t>For John truly baptized with water; but ye shall be baptized with the Holy Ghost not many days hence.</a:t>
            </a:r>
          </a:p>
          <a:p>
            <a:r>
              <a:rPr lang="en-US" sz="4800" b="1" baseline="30000" dirty="0"/>
              <a:t>8 </a:t>
            </a:r>
            <a:r>
              <a:rPr lang="en-US" sz="4800" b="1" dirty="0"/>
              <a:t>But ye shall receive power, after that the Holy Ghost is come upon you: and ye shall be witnesses unto me both in Jerusalem, and in all Judaea, and in Samaria, and unto the uttermost part of the earth.</a:t>
            </a:r>
          </a:p>
        </p:txBody>
      </p:sp>
    </p:spTree>
    <p:extLst>
      <p:ext uri="{BB962C8B-B14F-4D97-AF65-F5344CB8AC3E}">
        <p14:creationId xmlns:p14="http://schemas.microsoft.com/office/powerpoint/2010/main" val="56937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C3157-0B13-40A8-8A30-E31CA0639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E341-61C3-48FC-AA10-FB5C34125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9026"/>
            <a:ext cx="12192000" cy="66989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Acts 2:1 And when the day of Pentecost was fully come, they were all with one accord in one place.</a:t>
            </a:r>
            <a:r>
              <a:rPr lang="en-US" sz="4800" b="1" baseline="30000" dirty="0">
                <a:solidFill>
                  <a:schemeClr val="bg1"/>
                </a:solidFill>
              </a:rPr>
              <a:t>2 </a:t>
            </a:r>
            <a:r>
              <a:rPr lang="en-US" sz="4800" b="1" dirty="0">
                <a:solidFill>
                  <a:schemeClr val="bg1"/>
                </a:solidFill>
              </a:rPr>
              <a:t>And suddenly there came a sound from heaven as of a rushing mighty wind, and it filled all the house where they were sitting.</a:t>
            </a:r>
            <a:r>
              <a:rPr lang="en-US" sz="4800" b="1" baseline="30000" dirty="0">
                <a:solidFill>
                  <a:schemeClr val="bg1"/>
                </a:solidFill>
              </a:rPr>
              <a:t>3 </a:t>
            </a:r>
            <a:r>
              <a:rPr lang="en-US" sz="4800" b="1" dirty="0">
                <a:solidFill>
                  <a:schemeClr val="bg1"/>
                </a:solidFill>
              </a:rPr>
              <a:t>And there appeared unto them cloven tongues like as of fire, and it sat upon each of them.</a:t>
            </a:r>
            <a:r>
              <a:rPr lang="en-US" sz="4800" b="1" baseline="30000" dirty="0">
                <a:solidFill>
                  <a:schemeClr val="bg1"/>
                </a:solidFill>
              </a:rPr>
              <a:t>4 </a:t>
            </a:r>
            <a:r>
              <a:rPr lang="en-US" sz="4800" b="1" dirty="0">
                <a:solidFill>
                  <a:schemeClr val="bg1"/>
                </a:solidFill>
              </a:rPr>
              <a:t>And they were all filled with the Holy Ghost, and began to speak with other tongues, as the Spirit gave them utterance.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6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8FB8-2C4E-4556-8B86-2B6BB259A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7EC04-35DB-483B-9A23-02E7DB4A1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825624"/>
            <a:ext cx="11979965" cy="5032375"/>
          </a:xfrm>
        </p:spPr>
        <p:txBody>
          <a:bodyPr>
            <a:normAutofit fontScale="92500"/>
          </a:bodyPr>
          <a:lstStyle/>
          <a:p>
            <a:r>
              <a:rPr lang="en-US" sz="4400" b="1" dirty="0"/>
              <a:t>“What good is having a belly that has no fire in it?”</a:t>
            </a:r>
          </a:p>
          <a:p>
            <a:r>
              <a:rPr lang="en-US" sz="4400" b="1" dirty="0"/>
              <a:t>“Wake up, drink a class of your passion, light a match and go to work.”</a:t>
            </a:r>
          </a:p>
          <a:p>
            <a:r>
              <a:rPr lang="en-US" sz="4400" b="1" dirty="0"/>
              <a:t>Acts 1:</a:t>
            </a:r>
            <a:r>
              <a:rPr lang="en-US" sz="4400" b="1" baseline="30000" dirty="0"/>
              <a:t>8 </a:t>
            </a:r>
            <a:r>
              <a:rPr lang="en-US" sz="4400" b="1" dirty="0"/>
              <a:t>But ye shall receive power, after that the Holy Ghost is come upon you: and ye shall be witnesses unto me both in Jerusalem, and in all Judaea, and in Samaria, and unto the uttermost part of the earth.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B81A-DAB0-48B6-BC1D-0CC4BCFA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Presence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6C92E-5C76-422B-9AD9-EC48AE544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7" y="1448972"/>
            <a:ext cx="11926956" cy="540902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Exodus 3</a:t>
            </a:r>
            <a:r>
              <a:rPr lang="en-US" sz="4800" b="1" baseline="30000" dirty="0">
                <a:solidFill>
                  <a:schemeClr val="bg1"/>
                </a:solidFill>
              </a:rPr>
              <a:t>5 </a:t>
            </a:r>
            <a:r>
              <a:rPr lang="en-US" sz="4800" b="1" dirty="0">
                <a:solidFill>
                  <a:schemeClr val="bg1"/>
                </a:solidFill>
              </a:rPr>
              <a:t>And he said, Draw not nigh hither: put off thy shoes from off thy feet, for the place whereon thou </a:t>
            </a:r>
            <a:r>
              <a:rPr lang="en-US" sz="4800" b="1" dirty="0" err="1">
                <a:solidFill>
                  <a:schemeClr val="bg1"/>
                </a:solidFill>
              </a:rPr>
              <a:t>standest</a:t>
            </a:r>
            <a:r>
              <a:rPr lang="en-US" sz="4800" b="1" dirty="0">
                <a:solidFill>
                  <a:schemeClr val="bg1"/>
                </a:solidFill>
              </a:rPr>
              <a:t> is holy ground.</a:t>
            </a:r>
          </a:p>
          <a:p>
            <a:r>
              <a:rPr lang="en-US" sz="4800" b="1" baseline="30000" dirty="0">
                <a:solidFill>
                  <a:schemeClr val="bg1"/>
                </a:solidFill>
              </a:rPr>
              <a:t>I John 4:4 </a:t>
            </a:r>
            <a:r>
              <a:rPr lang="en-US" sz="4800" b="1" dirty="0">
                <a:solidFill>
                  <a:schemeClr val="bg1"/>
                </a:solidFill>
              </a:rPr>
              <a:t>Ye are of God, little children, and have overcome them: because greater is he that is in you, than he that is in the world.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939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78C7-65F5-4FFB-B209-A63119DA0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Acceptance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C280-DA90-4BAE-B573-BEA52D6B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57739"/>
            <a:ext cx="12192000" cy="4719224"/>
          </a:xfrm>
        </p:spPr>
        <p:txBody>
          <a:bodyPr>
            <a:noAutofit/>
          </a:bodyPr>
          <a:lstStyle/>
          <a:p>
            <a:r>
              <a:rPr lang="en-US" sz="6000" b="1" baseline="30000" dirty="0"/>
              <a:t>Leviticus 9:24 </a:t>
            </a:r>
            <a:r>
              <a:rPr lang="en-US" sz="6000" b="1" dirty="0"/>
              <a:t>And there came a fire out from before the </a:t>
            </a:r>
            <a:r>
              <a:rPr lang="en-US" sz="6000" b="1" cap="small" dirty="0"/>
              <a:t>Lord</a:t>
            </a:r>
            <a:r>
              <a:rPr lang="en-US" sz="6000" b="1" dirty="0"/>
              <a:t>, and consumed upon the altar the burnt offering and the fat: which when all the people saw, they shouted, and fell on their faces.</a:t>
            </a:r>
          </a:p>
        </p:txBody>
      </p:sp>
    </p:spTree>
    <p:extLst>
      <p:ext uri="{BB962C8B-B14F-4D97-AF65-F5344CB8AC3E}">
        <p14:creationId xmlns:p14="http://schemas.microsoft.com/office/powerpoint/2010/main" val="3881754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146F-2582-4D94-80BC-46BA750F4F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Direction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9BC9F-436B-4BB5-84D4-FCCCEF17A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7984"/>
            <a:ext cx="12192000" cy="544001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“2 Ways to go on a journey, go away from something or to go towards something.”</a:t>
            </a:r>
          </a:p>
          <a:p>
            <a:r>
              <a:rPr lang="en-US" sz="4800" dirty="0">
                <a:solidFill>
                  <a:schemeClr val="bg1"/>
                </a:solidFill>
              </a:rPr>
              <a:t>Exodus 13</a:t>
            </a:r>
            <a:r>
              <a:rPr lang="en-US" sz="4800" b="1" baseline="30000" dirty="0">
                <a:solidFill>
                  <a:schemeClr val="bg1"/>
                </a:solidFill>
              </a:rPr>
              <a:t>21 </a:t>
            </a:r>
            <a:r>
              <a:rPr lang="en-US" sz="4800" dirty="0">
                <a:solidFill>
                  <a:schemeClr val="bg1"/>
                </a:solidFill>
              </a:rPr>
              <a:t>And the </a:t>
            </a:r>
            <a:r>
              <a:rPr lang="en-US" sz="4800" cap="small" dirty="0">
                <a:solidFill>
                  <a:schemeClr val="bg1"/>
                </a:solidFill>
              </a:rPr>
              <a:t>Lord</a:t>
            </a:r>
            <a:r>
              <a:rPr lang="en-US" sz="4800" dirty="0">
                <a:solidFill>
                  <a:schemeClr val="bg1"/>
                </a:solidFill>
              </a:rPr>
              <a:t> went before them by day in a pillar of a cloud, to lead them the way; and by night in a pillar of fire, to give them light; to go by day and night:</a:t>
            </a:r>
            <a:r>
              <a:rPr lang="en-US" sz="4800" b="1" baseline="30000" dirty="0">
                <a:solidFill>
                  <a:schemeClr val="bg1"/>
                </a:solidFill>
              </a:rPr>
              <a:t>22 </a:t>
            </a:r>
            <a:r>
              <a:rPr lang="en-US" sz="4800" dirty="0">
                <a:solidFill>
                  <a:schemeClr val="bg1"/>
                </a:solidFill>
              </a:rPr>
              <a:t>He took not away the pillar of the cloud by day, nor the pillar of fire by night, from before the people.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743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AB08-6DF8-444D-A75A-5FB53E115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28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Cleansing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4D776-9181-4303-9766-765F0E085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2155"/>
            <a:ext cx="12192000" cy="573584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400" b="1" baseline="30000" dirty="0"/>
              <a:t>Isaiah 6:5 </a:t>
            </a:r>
            <a:r>
              <a:rPr lang="en-US" sz="4400" b="1" dirty="0"/>
              <a:t>Then said I, Woe is me! for I am undone; because I am a man of unclean lips, and I dwell in the midst of a people of unclean lips: for mine eyes have seen the King, the </a:t>
            </a:r>
            <a:r>
              <a:rPr lang="en-US" sz="4400" b="1" cap="small" dirty="0"/>
              <a:t>Lord</a:t>
            </a:r>
            <a:r>
              <a:rPr lang="en-US" sz="4400" b="1" dirty="0"/>
              <a:t> of hosts.</a:t>
            </a:r>
            <a:r>
              <a:rPr lang="en-US" sz="4400" b="1" baseline="30000" dirty="0"/>
              <a:t>6 </a:t>
            </a:r>
            <a:r>
              <a:rPr lang="en-US" sz="4400" b="1" dirty="0"/>
              <a:t>Then flew one of the </a:t>
            </a:r>
            <a:r>
              <a:rPr lang="en-US" sz="4400" b="1" dirty="0" err="1"/>
              <a:t>seraphims</a:t>
            </a:r>
            <a:r>
              <a:rPr lang="en-US" sz="4400" b="1" dirty="0"/>
              <a:t> unto me, having a live coal in his hand, which he had taken with the tongs from off the altar:</a:t>
            </a:r>
            <a:r>
              <a:rPr lang="en-US" sz="4400" b="1" baseline="30000" dirty="0"/>
              <a:t>7 </a:t>
            </a:r>
            <a:r>
              <a:rPr lang="en-US" sz="4400" b="1" dirty="0"/>
              <a:t>And he laid it upon my mouth, and said, Lo, this hath touched thy lips; and thine iniquity is taken away, and thy sin purged.</a:t>
            </a:r>
          </a:p>
          <a:p>
            <a:endParaRPr lang="en-US" sz="4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46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75B1-D3E1-4E8E-B710-F3CCA7BE3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1980F-43FE-4E81-95C2-AE6290505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I John 5</a:t>
            </a:r>
            <a:r>
              <a:rPr lang="en-US" sz="4800" b="1" baseline="30000" dirty="0">
                <a:solidFill>
                  <a:schemeClr val="bg1"/>
                </a:solidFill>
              </a:rPr>
              <a:t>5 </a:t>
            </a:r>
            <a:r>
              <a:rPr lang="en-US" sz="4800" b="1" dirty="0">
                <a:solidFill>
                  <a:schemeClr val="bg1"/>
                </a:solidFill>
              </a:rPr>
              <a:t>Who is he that </a:t>
            </a:r>
            <a:r>
              <a:rPr lang="en-US" sz="4800" b="1" dirty="0" err="1">
                <a:solidFill>
                  <a:schemeClr val="bg1"/>
                </a:solidFill>
              </a:rPr>
              <a:t>overcometh</a:t>
            </a:r>
            <a:r>
              <a:rPr lang="en-US" sz="4800" b="1" dirty="0">
                <a:solidFill>
                  <a:schemeClr val="bg1"/>
                </a:solidFill>
              </a:rPr>
              <a:t> the world, but he that believeth that Jesus is the Son of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23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588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“Fire Power” </vt:lpstr>
      <vt:lpstr>PowerPoint Presentation</vt:lpstr>
      <vt:lpstr>PowerPoint Presentation</vt:lpstr>
      <vt:lpstr>Passion</vt:lpstr>
      <vt:lpstr>Presence</vt:lpstr>
      <vt:lpstr>Acceptance </vt:lpstr>
      <vt:lpstr>Direction </vt:lpstr>
      <vt:lpstr>Cleansing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“Fire Power”</dc:title>
  <dc:creator>TJ</dc:creator>
  <cp:lastModifiedBy>TJ</cp:lastModifiedBy>
  <cp:revision>9</cp:revision>
  <dcterms:created xsi:type="dcterms:W3CDTF">2020-06-05T17:27:03Z</dcterms:created>
  <dcterms:modified xsi:type="dcterms:W3CDTF">2020-06-07T13:48:10Z</dcterms:modified>
</cp:coreProperties>
</file>