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7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20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4060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620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0665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436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06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99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320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84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239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16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078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84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35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988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2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Meet the Beast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Revelation chapter 13 part 2</a:t>
            </a:r>
          </a:p>
        </p:txBody>
      </p:sp>
    </p:spTree>
    <p:extLst>
      <p:ext uri="{BB962C8B-B14F-4D97-AF65-F5344CB8AC3E}">
        <p14:creationId xmlns:p14="http://schemas.microsoft.com/office/powerpoint/2010/main" val="2310478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3929" y="0"/>
            <a:ext cx="7827470" cy="658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96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06" y="115614"/>
            <a:ext cx="7409793" cy="67423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baseline="30000" dirty="0"/>
              <a:t>23 </a:t>
            </a:r>
            <a:r>
              <a:rPr lang="en-US" sz="3600" dirty="0"/>
              <a:t>And in the </a:t>
            </a:r>
            <a:r>
              <a:rPr lang="en-US" sz="3600" dirty="0">
                <a:solidFill>
                  <a:srgbClr val="FF0000"/>
                </a:solidFill>
              </a:rPr>
              <a:t>latter time </a:t>
            </a:r>
            <a:r>
              <a:rPr lang="en-US" sz="3600" dirty="0"/>
              <a:t>of their kingdom, when the </a:t>
            </a:r>
            <a:r>
              <a:rPr lang="en-US" sz="3600" dirty="0">
                <a:solidFill>
                  <a:srgbClr val="FF0000"/>
                </a:solidFill>
              </a:rPr>
              <a:t>transgressors are come to the full</a:t>
            </a:r>
            <a:r>
              <a:rPr lang="en-US" sz="3600" dirty="0"/>
              <a:t>, a king of </a:t>
            </a:r>
            <a:r>
              <a:rPr lang="en-US" sz="3600" dirty="0">
                <a:solidFill>
                  <a:srgbClr val="FF0000"/>
                </a:solidFill>
              </a:rPr>
              <a:t>fierce countenance</a:t>
            </a:r>
            <a:r>
              <a:rPr lang="en-US" sz="3600" dirty="0"/>
              <a:t>, and </a:t>
            </a:r>
            <a:r>
              <a:rPr lang="en-US" sz="3600" dirty="0">
                <a:solidFill>
                  <a:srgbClr val="FF0000"/>
                </a:solidFill>
              </a:rPr>
              <a:t>understanding dark sentences</a:t>
            </a:r>
            <a:r>
              <a:rPr lang="en-US" sz="3600" dirty="0"/>
              <a:t>, shall stand up. </a:t>
            </a:r>
            <a:r>
              <a:rPr lang="en-US" sz="3600" b="1" baseline="30000" dirty="0"/>
              <a:t>24 </a:t>
            </a:r>
            <a:r>
              <a:rPr lang="en-US" sz="3600" dirty="0"/>
              <a:t>And his power shall </a:t>
            </a:r>
            <a:r>
              <a:rPr lang="en-US" sz="3600" dirty="0">
                <a:solidFill>
                  <a:srgbClr val="FF0000"/>
                </a:solidFill>
              </a:rPr>
              <a:t>be mighty</a:t>
            </a:r>
            <a:r>
              <a:rPr lang="en-US" sz="3600" dirty="0"/>
              <a:t>, but not by his own power: and he shall </a:t>
            </a:r>
            <a:r>
              <a:rPr lang="en-US" sz="3600" dirty="0">
                <a:solidFill>
                  <a:srgbClr val="FF0000"/>
                </a:solidFill>
              </a:rPr>
              <a:t>destroy wonderfully</a:t>
            </a:r>
            <a:r>
              <a:rPr lang="en-US" sz="3600" dirty="0"/>
              <a:t>, and shall </a:t>
            </a:r>
            <a:r>
              <a:rPr lang="en-US" sz="3600" dirty="0">
                <a:solidFill>
                  <a:srgbClr val="FF0000"/>
                </a:solidFill>
              </a:rPr>
              <a:t>prosper, and </a:t>
            </a:r>
            <a:r>
              <a:rPr lang="en-US" sz="3600" dirty="0" err="1">
                <a:solidFill>
                  <a:srgbClr val="FF0000"/>
                </a:solidFill>
              </a:rPr>
              <a:t>practise</a:t>
            </a:r>
            <a:r>
              <a:rPr lang="en-US" sz="3600" dirty="0"/>
              <a:t>, and shall destroy the mighty and the holy people.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49993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717" y="147145"/>
            <a:ext cx="7399283" cy="6710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25 </a:t>
            </a:r>
            <a:r>
              <a:rPr lang="en-US" sz="4000" dirty="0"/>
              <a:t>And through his </a:t>
            </a:r>
            <a:r>
              <a:rPr lang="en-US" sz="4000" dirty="0">
                <a:solidFill>
                  <a:srgbClr val="FF0000"/>
                </a:solidFill>
              </a:rPr>
              <a:t>policy</a:t>
            </a:r>
            <a:r>
              <a:rPr lang="en-US" sz="4000" dirty="0"/>
              <a:t> also he shall </a:t>
            </a:r>
            <a:r>
              <a:rPr lang="en-US" sz="4000" dirty="0">
                <a:solidFill>
                  <a:srgbClr val="FF0000"/>
                </a:solidFill>
              </a:rPr>
              <a:t>cause craft to prosper</a:t>
            </a:r>
            <a:r>
              <a:rPr lang="en-US" sz="4000" dirty="0"/>
              <a:t> in his hand; and he shall </a:t>
            </a:r>
            <a:r>
              <a:rPr lang="en-US" sz="4000" dirty="0">
                <a:solidFill>
                  <a:srgbClr val="FF0000"/>
                </a:solidFill>
              </a:rPr>
              <a:t>magnify himself </a:t>
            </a:r>
            <a:r>
              <a:rPr lang="en-US" sz="4000" dirty="0"/>
              <a:t>in his heart, and by peace shall destroy many: he shall also </a:t>
            </a:r>
            <a:r>
              <a:rPr lang="en-US" sz="4000" dirty="0">
                <a:solidFill>
                  <a:srgbClr val="FF0000"/>
                </a:solidFill>
              </a:rPr>
              <a:t>stand up against </a:t>
            </a:r>
            <a:r>
              <a:rPr lang="en-US" sz="4000" dirty="0"/>
              <a:t>the Prince of princes; but he shall be broken without hand.</a:t>
            </a:r>
          </a:p>
        </p:txBody>
      </p:sp>
    </p:spTree>
    <p:extLst>
      <p:ext uri="{BB962C8B-B14F-4D97-AF65-F5344CB8AC3E}">
        <p14:creationId xmlns:p14="http://schemas.microsoft.com/office/powerpoint/2010/main" val="2611646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0124" y="-1"/>
            <a:ext cx="7493875" cy="6737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36 </a:t>
            </a:r>
            <a:r>
              <a:rPr lang="en-US" sz="4000" dirty="0"/>
              <a:t>And the king shall do according </a:t>
            </a:r>
            <a:r>
              <a:rPr lang="en-US" sz="4000" dirty="0">
                <a:solidFill>
                  <a:srgbClr val="FF0000"/>
                </a:solidFill>
              </a:rPr>
              <a:t>to his will</a:t>
            </a:r>
            <a:r>
              <a:rPr lang="en-US" sz="4000" dirty="0"/>
              <a:t>; and he shall </a:t>
            </a:r>
            <a:r>
              <a:rPr lang="en-US" sz="4000" dirty="0">
                <a:solidFill>
                  <a:srgbClr val="FF0000"/>
                </a:solidFill>
              </a:rPr>
              <a:t>exalt himself</a:t>
            </a:r>
            <a:r>
              <a:rPr lang="en-US" sz="4000" dirty="0"/>
              <a:t>, and magnify himself above </a:t>
            </a:r>
            <a:r>
              <a:rPr lang="en-US" sz="4000" dirty="0">
                <a:solidFill>
                  <a:srgbClr val="FF0000"/>
                </a:solidFill>
              </a:rPr>
              <a:t>every god</a:t>
            </a:r>
            <a:r>
              <a:rPr lang="en-US" sz="4000" dirty="0"/>
              <a:t>, and shall </a:t>
            </a:r>
            <a:r>
              <a:rPr lang="en-US" sz="4000" dirty="0">
                <a:solidFill>
                  <a:srgbClr val="FF0000"/>
                </a:solidFill>
              </a:rPr>
              <a:t>speak </a:t>
            </a:r>
            <a:r>
              <a:rPr lang="en-US" sz="4000" dirty="0" err="1">
                <a:solidFill>
                  <a:srgbClr val="FF0000"/>
                </a:solidFill>
              </a:rPr>
              <a:t>marvellous</a:t>
            </a:r>
            <a:r>
              <a:rPr lang="en-US" sz="4000" dirty="0">
                <a:solidFill>
                  <a:srgbClr val="FF0000"/>
                </a:solidFill>
              </a:rPr>
              <a:t> things</a:t>
            </a:r>
            <a:r>
              <a:rPr lang="en-US" sz="4000" dirty="0"/>
              <a:t> against the God of gods, and shall prosper till the indignation be accomplished: for that that is determined shall be done.</a:t>
            </a:r>
          </a:p>
        </p:txBody>
      </p:sp>
    </p:spTree>
    <p:extLst>
      <p:ext uri="{BB962C8B-B14F-4D97-AF65-F5344CB8AC3E}">
        <p14:creationId xmlns:p14="http://schemas.microsoft.com/office/powerpoint/2010/main" val="2331122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9103" y="1282262"/>
            <a:ext cx="7514897" cy="5575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37 </a:t>
            </a:r>
            <a:r>
              <a:rPr lang="en-US" sz="4000" dirty="0"/>
              <a:t>Neither shall </a:t>
            </a:r>
            <a:r>
              <a:rPr lang="en-US" sz="4000" dirty="0">
                <a:solidFill>
                  <a:srgbClr val="FF0000"/>
                </a:solidFill>
              </a:rPr>
              <a:t>he regard </a:t>
            </a:r>
            <a:r>
              <a:rPr lang="en-US" sz="4000" dirty="0"/>
              <a:t>the </a:t>
            </a:r>
            <a:r>
              <a:rPr lang="en-US" sz="4000" dirty="0">
                <a:solidFill>
                  <a:srgbClr val="FF0000"/>
                </a:solidFill>
              </a:rPr>
              <a:t>God of his fathers</a:t>
            </a:r>
            <a:r>
              <a:rPr lang="en-US" sz="4000" dirty="0"/>
              <a:t>, nor the </a:t>
            </a:r>
            <a:r>
              <a:rPr lang="en-US" sz="4000" dirty="0">
                <a:solidFill>
                  <a:srgbClr val="FF0000"/>
                </a:solidFill>
              </a:rPr>
              <a:t>desire of women</a:t>
            </a:r>
            <a:r>
              <a:rPr lang="en-US" sz="4000" dirty="0"/>
              <a:t>, nor regard </a:t>
            </a:r>
            <a:r>
              <a:rPr lang="en-US" sz="4000" dirty="0">
                <a:solidFill>
                  <a:srgbClr val="FF0000"/>
                </a:solidFill>
              </a:rPr>
              <a:t>any god</a:t>
            </a:r>
            <a:r>
              <a:rPr lang="en-US" sz="4000" dirty="0"/>
              <a:t>: for he </a:t>
            </a:r>
            <a:r>
              <a:rPr lang="en-US" sz="4000" dirty="0">
                <a:solidFill>
                  <a:srgbClr val="FF0000"/>
                </a:solidFill>
              </a:rPr>
              <a:t>shall magnify </a:t>
            </a:r>
            <a:r>
              <a:rPr lang="en-US" sz="4000" dirty="0"/>
              <a:t>himself above all.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Religion</a:t>
            </a:r>
          </a:p>
        </p:txBody>
      </p:sp>
    </p:spTree>
    <p:extLst>
      <p:ext uri="{BB962C8B-B14F-4D97-AF65-F5344CB8AC3E}">
        <p14:creationId xmlns:p14="http://schemas.microsoft.com/office/powerpoint/2010/main" val="2961381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0"/>
            <a:ext cx="7201585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baseline="30000" dirty="0"/>
              <a:t>38 </a:t>
            </a:r>
            <a:r>
              <a:rPr lang="en-US" sz="4000" dirty="0"/>
              <a:t>But in his estate shall he </a:t>
            </a:r>
            <a:r>
              <a:rPr lang="en-US" sz="4000" dirty="0" err="1"/>
              <a:t>honour</a:t>
            </a:r>
            <a:r>
              <a:rPr lang="en-US" sz="4000" dirty="0"/>
              <a:t> the God </a:t>
            </a:r>
            <a:r>
              <a:rPr lang="en-US" sz="4000" dirty="0">
                <a:solidFill>
                  <a:srgbClr val="FF0000"/>
                </a:solidFill>
              </a:rPr>
              <a:t>of forces</a:t>
            </a:r>
            <a:r>
              <a:rPr lang="en-US" sz="4000" dirty="0"/>
              <a:t>: and a god whom his fathers knew not shall he </a:t>
            </a:r>
            <a:r>
              <a:rPr lang="en-US" sz="4000" dirty="0" err="1"/>
              <a:t>honour</a:t>
            </a:r>
            <a:r>
              <a:rPr lang="en-US" sz="4000" dirty="0"/>
              <a:t> with </a:t>
            </a:r>
            <a:r>
              <a:rPr lang="en-US" sz="4000" dirty="0">
                <a:solidFill>
                  <a:srgbClr val="FF0000"/>
                </a:solidFill>
              </a:rPr>
              <a:t>gold</a:t>
            </a:r>
            <a:r>
              <a:rPr lang="en-US" sz="4000" dirty="0"/>
              <a:t>, and </a:t>
            </a:r>
            <a:r>
              <a:rPr lang="en-US" sz="4000" dirty="0">
                <a:solidFill>
                  <a:srgbClr val="FF0000"/>
                </a:solidFill>
              </a:rPr>
              <a:t>silver</a:t>
            </a:r>
            <a:r>
              <a:rPr lang="en-US" sz="4000" dirty="0"/>
              <a:t>, and with </a:t>
            </a:r>
            <a:r>
              <a:rPr lang="en-US" sz="4000" dirty="0">
                <a:solidFill>
                  <a:srgbClr val="FF0000"/>
                </a:solidFill>
              </a:rPr>
              <a:t>precious stones, and pleasant things</a:t>
            </a:r>
            <a:r>
              <a:rPr lang="en-US" sz="4000" dirty="0"/>
              <a:t>.</a:t>
            </a:r>
          </a:p>
          <a:p>
            <a:pPr marL="0" indent="0">
              <a:buNone/>
            </a:pPr>
            <a:r>
              <a:rPr lang="en-US" sz="4000" dirty="0"/>
              <a:t>War</a:t>
            </a:r>
          </a:p>
          <a:p>
            <a:pPr marL="0" indent="0">
              <a:buNone/>
            </a:pPr>
            <a:r>
              <a:rPr lang="en-US" sz="4000" dirty="0"/>
              <a:t>Materialistic (Deep State)</a:t>
            </a:r>
          </a:p>
        </p:txBody>
      </p:sp>
    </p:spTree>
    <p:extLst>
      <p:ext uri="{BB962C8B-B14F-4D97-AF65-F5344CB8AC3E}">
        <p14:creationId xmlns:p14="http://schemas.microsoft.com/office/powerpoint/2010/main" val="3627336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26124"/>
            <a:ext cx="6591985" cy="5785098"/>
          </a:xfrm>
        </p:spPr>
        <p:txBody>
          <a:bodyPr>
            <a:normAutofit/>
          </a:bodyPr>
          <a:lstStyle/>
          <a:p>
            <a:r>
              <a:rPr lang="en-US" sz="4000" b="1" baseline="30000" dirty="0"/>
              <a:t>39 </a:t>
            </a:r>
            <a:r>
              <a:rPr lang="en-US" sz="4000" dirty="0"/>
              <a:t>Thus shall he do in the most strong holds with a strange god, whom he shall acknowledge and increase with glory: and he shall cause them to rule over many, and shall divide the land for gain.</a:t>
            </a:r>
          </a:p>
        </p:txBody>
      </p:sp>
    </p:spTree>
    <p:extLst>
      <p:ext uri="{BB962C8B-B14F-4D97-AF65-F5344CB8AC3E}">
        <p14:creationId xmlns:p14="http://schemas.microsoft.com/office/powerpoint/2010/main" val="631996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1656" y="0"/>
            <a:ext cx="7378262" cy="6857999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4700" b="1" dirty="0"/>
              <a:t>13 </a:t>
            </a:r>
            <a:r>
              <a:rPr lang="en-US" sz="4700" dirty="0"/>
              <a:t>And I stood upon the sand of the sea, and saw a beast rise up </a:t>
            </a:r>
            <a:r>
              <a:rPr lang="en-US" sz="4700" dirty="0">
                <a:solidFill>
                  <a:srgbClr val="FF0000"/>
                </a:solidFill>
              </a:rPr>
              <a:t>out of the sea</a:t>
            </a:r>
            <a:r>
              <a:rPr lang="en-US" sz="4700" dirty="0"/>
              <a:t>, having seven </a:t>
            </a:r>
            <a:r>
              <a:rPr lang="en-US" sz="4700" dirty="0">
                <a:solidFill>
                  <a:srgbClr val="FF0000"/>
                </a:solidFill>
              </a:rPr>
              <a:t>heads</a:t>
            </a:r>
            <a:r>
              <a:rPr lang="en-US" sz="4700" dirty="0"/>
              <a:t> and </a:t>
            </a:r>
            <a:r>
              <a:rPr lang="en-US" sz="4700" dirty="0">
                <a:solidFill>
                  <a:srgbClr val="FF0000"/>
                </a:solidFill>
              </a:rPr>
              <a:t>ten horns</a:t>
            </a:r>
            <a:r>
              <a:rPr lang="en-US" sz="4700" dirty="0"/>
              <a:t>, and upon his horns </a:t>
            </a:r>
            <a:r>
              <a:rPr lang="en-US" sz="4700" dirty="0">
                <a:solidFill>
                  <a:srgbClr val="FF0000"/>
                </a:solidFill>
              </a:rPr>
              <a:t>ten crowns</a:t>
            </a:r>
            <a:r>
              <a:rPr lang="en-US" sz="4700" dirty="0"/>
              <a:t>, and upon his heads the name of blasphemy.</a:t>
            </a:r>
          </a:p>
          <a:p>
            <a:pPr algn="ctr"/>
            <a:r>
              <a:rPr lang="en-US" sz="4700" b="1" baseline="30000" dirty="0"/>
              <a:t>2 </a:t>
            </a:r>
            <a:r>
              <a:rPr lang="en-US" sz="4700" dirty="0"/>
              <a:t>And </a:t>
            </a:r>
            <a:r>
              <a:rPr lang="en-US" sz="4700" dirty="0">
                <a:solidFill>
                  <a:srgbClr val="FF0000"/>
                </a:solidFill>
              </a:rPr>
              <a:t>the beast </a:t>
            </a:r>
            <a:r>
              <a:rPr lang="en-US" sz="4700" dirty="0"/>
              <a:t>which I saw was like unto a </a:t>
            </a:r>
            <a:r>
              <a:rPr lang="en-US" sz="4700" dirty="0">
                <a:solidFill>
                  <a:srgbClr val="FF0000"/>
                </a:solidFill>
              </a:rPr>
              <a:t>leopard</a:t>
            </a:r>
            <a:r>
              <a:rPr lang="en-US" sz="4700" dirty="0"/>
              <a:t>, and his feet were as the feet of a </a:t>
            </a:r>
            <a:r>
              <a:rPr lang="en-US" sz="4700" dirty="0">
                <a:solidFill>
                  <a:srgbClr val="FF0000"/>
                </a:solidFill>
              </a:rPr>
              <a:t>bear</a:t>
            </a:r>
            <a:r>
              <a:rPr lang="en-US" sz="4700" dirty="0"/>
              <a:t>, and his mouth as the mouth of a </a:t>
            </a:r>
            <a:r>
              <a:rPr lang="en-US" sz="4700" dirty="0">
                <a:solidFill>
                  <a:srgbClr val="FF0000"/>
                </a:solidFill>
              </a:rPr>
              <a:t>lion</a:t>
            </a:r>
            <a:r>
              <a:rPr lang="en-US" sz="4700" dirty="0"/>
              <a:t>: and the </a:t>
            </a:r>
            <a:r>
              <a:rPr lang="en-US" sz="4700" dirty="0">
                <a:solidFill>
                  <a:srgbClr val="FF0000"/>
                </a:solidFill>
              </a:rPr>
              <a:t>dragon </a:t>
            </a:r>
            <a:r>
              <a:rPr lang="en-US" sz="4700" dirty="0"/>
              <a:t>gave him his power, and his seat, and great authority.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012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8593" y="73572"/>
            <a:ext cx="7525407" cy="6784428"/>
          </a:xfrm>
        </p:spPr>
        <p:txBody>
          <a:bodyPr>
            <a:normAutofit/>
          </a:bodyPr>
          <a:lstStyle/>
          <a:p>
            <a:pPr algn="ctr"/>
            <a:r>
              <a:rPr lang="en-US" sz="4000" b="1" baseline="30000" dirty="0"/>
              <a:t>3 </a:t>
            </a:r>
            <a:r>
              <a:rPr lang="en-US" sz="4000" dirty="0"/>
              <a:t>And I saw one of his heads as it were </a:t>
            </a:r>
            <a:r>
              <a:rPr lang="en-US" sz="4000" dirty="0">
                <a:solidFill>
                  <a:srgbClr val="FF0000"/>
                </a:solidFill>
              </a:rPr>
              <a:t>wounded to death</a:t>
            </a:r>
            <a:r>
              <a:rPr lang="en-US" sz="4000" dirty="0"/>
              <a:t>; and his deadly wound was healed: and all the </a:t>
            </a:r>
            <a:r>
              <a:rPr lang="en-US" sz="4000" dirty="0">
                <a:solidFill>
                  <a:srgbClr val="FF0000"/>
                </a:solidFill>
              </a:rPr>
              <a:t>world wondered </a:t>
            </a:r>
            <a:r>
              <a:rPr lang="en-US" sz="4000" dirty="0"/>
              <a:t>after the beast.</a:t>
            </a:r>
          </a:p>
          <a:p>
            <a:r>
              <a:rPr lang="en-US" sz="4000" u="sng" dirty="0"/>
              <a:t>2 Theories on the Wound</a:t>
            </a:r>
          </a:p>
          <a:p>
            <a:r>
              <a:rPr lang="en-US" sz="4000" dirty="0"/>
              <a:t>Actual Person and Even</a:t>
            </a:r>
          </a:p>
          <a:p>
            <a:r>
              <a:rPr lang="en-US" sz="4000" dirty="0"/>
              <a:t>Actual Empire</a:t>
            </a:r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99515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876" y="0"/>
            <a:ext cx="7746123" cy="6858000"/>
          </a:xfrm>
        </p:spPr>
        <p:txBody>
          <a:bodyPr>
            <a:normAutofit/>
          </a:bodyPr>
          <a:lstStyle/>
          <a:p>
            <a:pPr algn="ctr"/>
            <a:r>
              <a:rPr lang="en-US" sz="3600" b="1" baseline="30000" dirty="0"/>
              <a:t>4 </a:t>
            </a:r>
            <a:r>
              <a:rPr lang="en-US" sz="3600" dirty="0"/>
              <a:t>And they </a:t>
            </a:r>
            <a:r>
              <a:rPr lang="en-US" sz="3600" dirty="0">
                <a:solidFill>
                  <a:srgbClr val="FF0000"/>
                </a:solidFill>
              </a:rPr>
              <a:t>worshipped</a:t>
            </a:r>
            <a:r>
              <a:rPr lang="en-US" sz="3600" dirty="0"/>
              <a:t> the </a:t>
            </a:r>
            <a:r>
              <a:rPr lang="en-US" sz="3600" dirty="0">
                <a:solidFill>
                  <a:srgbClr val="FF0000"/>
                </a:solidFill>
              </a:rPr>
              <a:t>dragon</a:t>
            </a:r>
            <a:r>
              <a:rPr lang="en-US" sz="3600" dirty="0"/>
              <a:t> which </a:t>
            </a:r>
            <a:r>
              <a:rPr lang="en-US" sz="3600" dirty="0">
                <a:solidFill>
                  <a:srgbClr val="FF0000"/>
                </a:solidFill>
              </a:rPr>
              <a:t>gave power </a:t>
            </a:r>
            <a:r>
              <a:rPr lang="en-US" sz="3600" dirty="0"/>
              <a:t>unto the beast: and they </a:t>
            </a:r>
            <a:r>
              <a:rPr lang="en-US" sz="3600" dirty="0">
                <a:solidFill>
                  <a:srgbClr val="FF0000"/>
                </a:solidFill>
              </a:rPr>
              <a:t>worshipped the beast</a:t>
            </a:r>
            <a:r>
              <a:rPr lang="en-US" sz="3600" dirty="0"/>
              <a:t>, saying, </a:t>
            </a:r>
            <a:r>
              <a:rPr lang="en-US" sz="3600" dirty="0">
                <a:solidFill>
                  <a:srgbClr val="FF0000"/>
                </a:solidFill>
              </a:rPr>
              <a:t>Who is like </a:t>
            </a:r>
            <a:r>
              <a:rPr lang="en-US" sz="3600" dirty="0"/>
              <a:t>unto the beast? </a:t>
            </a:r>
            <a:r>
              <a:rPr lang="en-US" sz="3600" dirty="0">
                <a:solidFill>
                  <a:srgbClr val="FF0000"/>
                </a:solidFill>
              </a:rPr>
              <a:t>who is able to make war </a:t>
            </a:r>
            <a:r>
              <a:rPr lang="en-US" sz="3600" dirty="0"/>
              <a:t>with him?</a:t>
            </a:r>
          </a:p>
          <a:p>
            <a:r>
              <a:rPr lang="en-US" sz="3600" dirty="0"/>
              <a:t>Satanic Worship</a:t>
            </a:r>
          </a:p>
          <a:p>
            <a:r>
              <a:rPr lang="en-US" sz="3600" dirty="0"/>
              <a:t>Anti-Christ Worship </a:t>
            </a:r>
          </a:p>
        </p:txBody>
      </p:sp>
    </p:spTree>
    <p:extLst>
      <p:ext uri="{BB962C8B-B14F-4D97-AF65-F5344CB8AC3E}">
        <p14:creationId xmlns:p14="http://schemas.microsoft.com/office/powerpoint/2010/main" val="4232477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0938" y="0"/>
            <a:ext cx="7683062" cy="6858000"/>
          </a:xfrm>
        </p:spPr>
        <p:txBody>
          <a:bodyPr/>
          <a:lstStyle/>
          <a:p>
            <a:pPr algn="ctr"/>
            <a:r>
              <a:rPr lang="en-US" sz="3600" b="1" baseline="30000" dirty="0"/>
              <a:t>5 </a:t>
            </a:r>
            <a:r>
              <a:rPr lang="en-US" sz="3600" dirty="0"/>
              <a:t>And there was given unto him a mouth </a:t>
            </a:r>
            <a:r>
              <a:rPr lang="en-US" sz="3600" dirty="0">
                <a:solidFill>
                  <a:srgbClr val="FF0000"/>
                </a:solidFill>
              </a:rPr>
              <a:t>speaking great things </a:t>
            </a:r>
            <a:r>
              <a:rPr lang="en-US" sz="3600" dirty="0"/>
              <a:t>and </a:t>
            </a:r>
            <a:r>
              <a:rPr lang="en-US" sz="3600" dirty="0">
                <a:solidFill>
                  <a:srgbClr val="FF0000"/>
                </a:solidFill>
              </a:rPr>
              <a:t>blasphemies;</a:t>
            </a:r>
            <a:r>
              <a:rPr lang="en-US" sz="3600" dirty="0"/>
              <a:t> and </a:t>
            </a:r>
            <a:r>
              <a:rPr lang="en-US" sz="3600" dirty="0">
                <a:solidFill>
                  <a:srgbClr val="FF0000"/>
                </a:solidFill>
              </a:rPr>
              <a:t>power was given</a:t>
            </a:r>
            <a:r>
              <a:rPr lang="en-US" sz="3600" dirty="0"/>
              <a:t> unto him to continue </a:t>
            </a:r>
            <a:r>
              <a:rPr lang="en-US" sz="3600" dirty="0">
                <a:solidFill>
                  <a:srgbClr val="FF0000"/>
                </a:solidFill>
              </a:rPr>
              <a:t>forty and two months</a:t>
            </a:r>
            <a:r>
              <a:rPr lang="en-US" sz="3600" dirty="0"/>
              <a:t>.</a:t>
            </a:r>
            <a:r>
              <a:rPr lang="en-US" sz="3600" b="1" baseline="30000" dirty="0"/>
              <a:t>6 </a:t>
            </a:r>
            <a:r>
              <a:rPr lang="en-US" sz="3600" dirty="0"/>
              <a:t>And he opened his mouth in </a:t>
            </a:r>
            <a:r>
              <a:rPr lang="en-US" sz="3600" dirty="0">
                <a:solidFill>
                  <a:srgbClr val="FF0000"/>
                </a:solidFill>
              </a:rPr>
              <a:t>blasphemy against God</a:t>
            </a:r>
            <a:r>
              <a:rPr lang="en-US" sz="3600" dirty="0"/>
              <a:t>, to blaspheme his name, and his </a:t>
            </a:r>
            <a:r>
              <a:rPr lang="en-US" sz="3600" dirty="0">
                <a:solidFill>
                  <a:srgbClr val="FF0000"/>
                </a:solidFill>
              </a:rPr>
              <a:t>tabernacle</a:t>
            </a:r>
            <a:r>
              <a:rPr lang="en-US" sz="3600" dirty="0"/>
              <a:t>, and them that dwell in heaven.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390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3284" y="94593"/>
            <a:ext cx="7840716" cy="6763407"/>
          </a:xfrm>
        </p:spPr>
        <p:txBody>
          <a:bodyPr>
            <a:normAutofit lnSpcReduction="10000"/>
          </a:bodyPr>
          <a:lstStyle/>
          <a:p>
            <a:r>
              <a:rPr lang="en-US" sz="4000" b="1" baseline="30000" dirty="0"/>
              <a:t>7 </a:t>
            </a:r>
            <a:r>
              <a:rPr lang="en-US" sz="4000" dirty="0"/>
              <a:t>And it was given unto him to make </a:t>
            </a:r>
            <a:r>
              <a:rPr lang="en-US" sz="4000" dirty="0">
                <a:solidFill>
                  <a:srgbClr val="FF0000"/>
                </a:solidFill>
              </a:rPr>
              <a:t>war with the saints</a:t>
            </a:r>
            <a:r>
              <a:rPr lang="en-US" sz="4000" dirty="0"/>
              <a:t>, and to overcome them: and power was given him </a:t>
            </a:r>
            <a:r>
              <a:rPr lang="en-US" sz="4000" dirty="0">
                <a:solidFill>
                  <a:srgbClr val="FF0000"/>
                </a:solidFill>
              </a:rPr>
              <a:t>over all </a:t>
            </a:r>
            <a:r>
              <a:rPr lang="en-US" sz="4000" dirty="0" err="1"/>
              <a:t>kindreds</a:t>
            </a:r>
            <a:r>
              <a:rPr lang="en-US" sz="4000" dirty="0"/>
              <a:t>, and tongues, and nations. </a:t>
            </a:r>
            <a:r>
              <a:rPr lang="en-US" sz="4000" b="1" baseline="30000" dirty="0"/>
              <a:t>8 </a:t>
            </a:r>
            <a:r>
              <a:rPr lang="en-US" sz="4000" dirty="0"/>
              <a:t>And all that dwell upon the earth </a:t>
            </a:r>
            <a:r>
              <a:rPr lang="en-US" sz="4000" dirty="0">
                <a:solidFill>
                  <a:srgbClr val="FF0000"/>
                </a:solidFill>
              </a:rPr>
              <a:t>shall worship him</a:t>
            </a:r>
            <a:r>
              <a:rPr lang="en-US" sz="4000" dirty="0"/>
              <a:t>, whose names are not written in the book of life of the Lamb slain from the foundation of the world.</a:t>
            </a:r>
          </a:p>
        </p:txBody>
      </p:sp>
    </p:spTree>
    <p:extLst>
      <p:ext uri="{BB962C8B-B14F-4D97-AF65-F5344CB8AC3E}">
        <p14:creationId xmlns:p14="http://schemas.microsoft.com/office/powerpoint/2010/main" val="3634616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714" r="2185"/>
          <a:stretch/>
        </p:blipFill>
        <p:spPr>
          <a:xfrm>
            <a:off x="2112579" y="83027"/>
            <a:ext cx="6232635" cy="6774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243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2772" y="0"/>
            <a:ext cx="7851227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baseline="30000" dirty="0"/>
              <a:t>24 </a:t>
            </a:r>
            <a:r>
              <a:rPr lang="en-US" sz="3600" dirty="0"/>
              <a:t>And the ten horns out of this kingdom are ten kings that shall arise: and </a:t>
            </a:r>
            <a:r>
              <a:rPr lang="en-US" sz="3600" dirty="0">
                <a:solidFill>
                  <a:srgbClr val="FF0000"/>
                </a:solidFill>
              </a:rPr>
              <a:t>another shall rise after </a:t>
            </a:r>
            <a:r>
              <a:rPr lang="en-US" sz="3600" dirty="0"/>
              <a:t>them; and he shall be diverse from the first, and he shall </a:t>
            </a:r>
            <a:r>
              <a:rPr lang="en-US" sz="3600" dirty="0">
                <a:solidFill>
                  <a:srgbClr val="FF0000"/>
                </a:solidFill>
              </a:rPr>
              <a:t>subdue three kings</a:t>
            </a:r>
            <a:r>
              <a:rPr lang="en-US" sz="3600" dirty="0"/>
              <a:t>.</a:t>
            </a:r>
            <a:r>
              <a:rPr lang="en-US" sz="3600" b="1" baseline="30000" dirty="0"/>
              <a:t>25 </a:t>
            </a:r>
            <a:r>
              <a:rPr lang="en-US" sz="3600" dirty="0"/>
              <a:t>And he shall </a:t>
            </a:r>
            <a:r>
              <a:rPr lang="en-US" sz="3600" dirty="0">
                <a:solidFill>
                  <a:srgbClr val="FF0000"/>
                </a:solidFill>
              </a:rPr>
              <a:t>speak great words</a:t>
            </a:r>
            <a:r>
              <a:rPr lang="en-US" sz="3600" dirty="0"/>
              <a:t> against the most High, and </a:t>
            </a:r>
            <a:r>
              <a:rPr lang="en-US" sz="3600" dirty="0">
                <a:solidFill>
                  <a:srgbClr val="FF0000"/>
                </a:solidFill>
              </a:rPr>
              <a:t>shall wear out the saints </a:t>
            </a:r>
            <a:r>
              <a:rPr lang="en-US" sz="3600" dirty="0"/>
              <a:t>of the most High, and think to </a:t>
            </a:r>
            <a:r>
              <a:rPr lang="en-US" sz="3600" dirty="0">
                <a:solidFill>
                  <a:srgbClr val="FF0000"/>
                </a:solidFill>
              </a:rPr>
              <a:t>change times and laws</a:t>
            </a:r>
            <a:r>
              <a:rPr lang="en-US" sz="3600" dirty="0"/>
              <a:t>: and they shall be given into his hand until a </a:t>
            </a:r>
            <a:r>
              <a:rPr lang="en-US" sz="3600" dirty="0">
                <a:solidFill>
                  <a:srgbClr val="FF0000"/>
                </a:solidFill>
              </a:rPr>
              <a:t>time and times and the dividing of time.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97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85114"/>
          </a:xfrm>
        </p:spPr>
        <p:txBody>
          <a:bodyPr/>
          <a:lstStyle/>
          <a:p>
            <a:r>
              <a:rPr lang="en-US" dirty="0"/>
              <a:t>Daniel 8: 20-22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3281" y="2942897"/>
            <a:ext cx="7436126" cy="39964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13492" y="1309224"/>
            <a:ext cx="262123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Alexander </a:t>
            </a:r>
          </a:p>
          <a:p>
            <a:r>
              <a:rPr lang="en-US" sz="3600" dirty="0"/>
              <a:t>323 B.C. </a:t>
            </a:r>
          </a:p>
          <a:p>
            <a:r>
              <a:rPr lang="en-US" sz="3600" dirty="0"/>
              <a:t>Greece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37131" y="2417219"/>
            <a:ext cx="1635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Media-Persia</a:t>
            </a:r>
          </a:p>
        </p:txBody>
      </p:sp>
    </p:spTree>
    <p:extLst>
      <p:ext uri="{BB962C8B-B14F-4D97-AF65-F5344CB8AC3E}">
        <p14:creationId xmlns:p14="http://schemas.microsoft.com/office/powerpoint/2010/main" val="66547178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247</TotalTime>
  <Words>703</Words>
  <Application>Microsoft Office PowerPoint</Application>
  <PresentationFormat>On-screen Show (4:3)</PresentationFormat>
  <Paragraphs>29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Wisp</vt:lpstr>
      <vt:lpstr>Meet the Beast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Daniel 8: 20-22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Tommy J. McAmis</dc:creator>
  <cp:lastModifiedBy>TJ</cp:lastModifiedBy>
  <cp:revision>10</cp:revision>
  <dcterms:created xsi:type="dcterms:W3CDTF">2020-06-23T14:24:19Z</dcterms:created>
  <dcterms:modified xsi:type="dcterms:W3CDTF">2020-06-24T22:37:13Z</dcterms:modified>
</cp:coreProperties>
</file>