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24D11-33CB-4804-B8C6-8E671B8A03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327023-1053-4252-ACCD-B0C343973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985E7-4A79-4F8D-BC67-E2A8228AA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FF2A-B510-47F2-A2F0-DFECF057AD33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A3561-047F-4475-9AAD-6517066B3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0B0F-FBE1-40EC-855C-D8F62F0FE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6645-08E1-42C1-BFB9-AF0B8283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24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A4BE1-3C7B-40A7-9D53-E822E138E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2CB58B-4695-44B5-83B5-199C981E7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3E7D8-9575-4CA4-B194-4F52A8D00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FF2A-B510-47F2-A2F0-DFECF057AD33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25738-F6E1-457E-B359-74E4168AA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5CD70-9063-45A2-A1FB-FC4110CE6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6645-08E1-42C1-BFB9-AF0B8283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4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05A069-8180-4CC2-BCBD-6DE3B3892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0A2715-5AC8-435B-894E-25BC52889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A8C44-E301-452E-A0AF-5BA7B863E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FF2A-B510-47F2-A2F0-DFECF057AD33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E1FB6-79E5-4711-9755-9D2A6D3BC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780F1-22C7-4DF6-A7C7-14842E542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6645-08E1-42C1-BFB9-AF0B8283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26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32E79-C5B4-4579-863D-96B8EBC48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013E6-7A39-4521-85D5-1E472A745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73AB7-8ED6-4F43-8613-5949FBFC4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FF2A-B510-47F2-A2F0-DFECF057AD33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EF2C6-3EC4-4D62-B2DA-AA888233B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9814E-4380-49E5-9935-9A6CD9672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6645-08E1-42C1-BFB9-AF0B8283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6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DE1F4-8339-4B51-9FE1-7FEAD9B56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889B2-9BCA-4D4D-936B-94294A1D2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E7C94-2F74-4AF7-B874-9FFB1DD10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FF2A-B510-47F2-A2F0-DFECF057AD33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386DE-D528-41FE-B05C-99C1D2567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828BC-EA87-4429-B6A7-82949BE62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6645-08E1-42C1-BFB9-AF0B8283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4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94CC4-1C35-4EAC-82C9-1707E0F7B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11165-2C07-45A2-9A62-95C091934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498E1F-ED19-418C-910F-B1C9FC83A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909D65-417E-4B04-91F9-954EA91CD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FF2A-B510-47F2-A2F0-DFECF057AD33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FF8F7-8114-45FD-9593-D93061C33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FBECE3-575B-4387-8E86-0FCA8B1D3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6645-08E1-42C1-BFB9-AF0B8283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3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51DC3-B2FE-41CD-AA78-26D4F1CC8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F09B4D-D283-4365-8520-04EEF192C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94F1A-78AA-4A4A-8C1E-7F509A5A49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25FA5B-624F-4BE5-901B-F5040B168F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339FF6-BFA4-483C-8F00-CA44E4E98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77D9E7-1D15-4381-A35F-0BCDF28FE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FF2A-B510-47F2-A2F0-DFECF057AD33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EFBEBC-BC0C-45BB-90B3-86CEBD969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95671D-64A8-49AF-A8C0-2A7C07AC6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6645-08E1-42C1-BFB9-AF0B8283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5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9EC90-BE59-4235-AB27-C91B870D1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C4C364-4C7A-48D2-BE13-50E8AB0BD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FF2A-B510-47F2-A2F0-DFECF057AD33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F9BE5-EC59-4112-B9BE-DDC2934EE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10FDB3-81A6-4781-98E5-4461DBA82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6645-08E1-42C1-BFB9-AF0B8283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60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B20D7B-EEA6-44FF-8116-699F348DC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FF2A-B510-47F2-A2F0-DFECF057AD33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135E5E-8AB3-4D3C-B21F-7E456CABD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479127-16EE-4B0A-80C4-F99BB28BA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6645-08E1-42C1-BFB9-AF0B8283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04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E18B0-8A17-493E-9BC3-11A5B9EF0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9772F-EE7A-417E-B95C-D494C7EE8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AAC611-5D83-4631-87AF-CF3BDE3BE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BD3245-C97D-4C64-A348-58FB15F7A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FF2A-B510-47F2-A2F0-DFECF057AD33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F5066-6D4F-4C68-B772-F78EC9700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4C64D-87C3-429A-BAC7-BC38E13F1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6645-08E1-42C1-BFB9-AF0B8283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68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0E4FB-2631-4EA3-85E3-A0CCA1F68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AA5008-C7F7-4EEB-A8C1-C6189A7068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7939B-E720-4591-A828-74FDFDF08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09EC9-525A-44CA-B2D5-7667EE1C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FF2A-B510-47F2-A2F0-DFECF057AD33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4EBB08-9B3C-4380-A157-1A8E340E5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2FF9FE-D208-41C9-9D06-C8A330E2E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6645-08E1-42C1-BFB9-AF0B8283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3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69728E-8D3E-40CB-A4D9-6284E7F54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72189-B071-47DB-AE2B-BC89512AA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65D52-B826-4A29-9FD7-42C44AD7B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6FF2A-B510-47F2-A2F0-DFECF057AD33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BD097-65BB-497A-9B79-EB9651EF4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F1002-1D47-4CAD-9DE3-84FA8CF074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C6645-08E1-42C1-BFB9-AF0B8283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65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74D33-1AA4-4E69-84C7-2088403078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3566FB-058B-4BC8-AC23-8B5C7BE210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C05688-7FC1-45B7-96FE-3026B9039C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-21591"/>
            <a:ext cx="11595653" cy="6909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74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F39EA-976E-46F7-9E5C-5C597C9A7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solidFill>
                  <a:schemeClr val="bg1"/>
                </a:solidFill>
              </a:rPr>
              <a:t>Why Family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FE846-874E-4713-8FEB-F61E2FB8C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51" y="1825625"/>
            <a:ext cx="11802794" cy="4912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chemeClr val="bg1"/>
                </a:solidFill>
              </a:rPr>
              <a:t>To </a:t>
            </a:r>
            <a:r>
              <a:rPr lang="en-US" sz="6000" i="1" dirty="0">
                <a:solidFill>
                  <a:srgbClr val="FFFF00"/>
                </a:solidFill>
              </a:rPr>
              <a:t>FILTER</a:t>
            </a:r>
            <a:r>
              <a:rPr lang="en-US" sz="6000" dirty="0">
                <a:solidFill>
                  <a:schemeClr val="bg1"/>
                </a:solidFill>
              </a:rPr>
              <a:t>  the message of Culture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bg1"/>
                </a:solidFill>
              </a:rPr>
              <a:t>To </a:t>
            </a:r>
            <a:r>
              <a:rPr lang="en-US" sz="6000" i="1" dirty="0">
                <a:solidFill>
                  <a:srgbClr val="FFFF00"/>
                </a:solidFill>
              </a:rPr>
              <a:t>BATTLE</a:t>
            </a:r>
            <a:r>
              <a:rPr lang="en-US" sz="6000" dirty="0">
                <a:solidFill>
                  <a:schemeClr val="bg1"/>
                </a:solidFill>
              </a:rPr>
              <a:t> over the sinful heart of our children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bg1"/>
                </a:solidFill>
              </a:rPr>
              <a:t>To </a:t>
            </a:r>
            <a:r>
              <a:rPr lang="en-US" sz="6000" i="1" dirty="0">
                <a:solidFill>
                  <a:srgbClr val="FFFF00"/>
                </a:solidFill>
              </a:rPr>
              <a:t>REFLECT</a:t>
            </a:r>
            <a:r>
              <a:rPr lang="en-US" sz="6000" dirty="0">
                <a:solidFill>
                  <a:schemeClr val="bg1"/>
                </a:solidFill>
              </a:rPr>
              <a:t> Gods image to our Children. </a:t>
            </a:r>
          </a:p>
        </p:txBody>
      </p:sp>
    </p:spTree>
    <p:extLst>
      <p:ext uri="{BB962C8B-B14F-4D97-AF65-F5344CB8AC3E}">
        <p14:creationId xmlns:p14="http://schemas.microsoft.com/office/powerpoint/2010/main" val="2056156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35E61-CF0B-488D-8354-6E9224F4D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4" y="267286"/>
            <a:ext cx="11844997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baseline="30000" dirty="0">
                <a:solidFill>
                  <a:schemeClr val="bg1"/>
                </a:solidFill>
              </a:rPr>
              <a:t>Eph 6:4 </a:t>
            </a:r>
            <a:r>
              <a:rPr lang="en-US" sz="8000" dirty="0">
                <a:solidFill>
                  <a:schemeClr val="bg1"/>
                </a:solidFill>
              </a:rPr>
              <a:t>And, </a:t>
            </a:r>
            <a:r>
              <a:rPr lang="en-US" sz="8000" u="sng" dirty="0">
                <a:solidFill>
                  <a:schemeClr val="bg1"/>
                </a:solidFill>
              </a:rPr>
              <a:t>ye fathers</a:t>
            </a:r>
            <a:r>
              <a:rPr lang="en-US" sz="8000" dirty="0">
                <a:solidFill>
                  <a:schemeClr val="bg1"/>
                </a:solidFill>
              </a:rPr>
              <a:t>, </a:t>
            </a:r>
            <a:r>
              <a:rPr lang="en-US" sz="8000" dirty="0">
                <a:solidFill>
                  <a:srgbClr val="FFFF00"/>
                </a:solidFill>
              </a:rPr>
              <a:t>provoke not </a:t>
            </a:r>
            <a:r>
              <a:rPr lang="en-US" sz="8000" dirty="0">
                <a:solidFill>
                  <a:schemeClr val="bg1"/>
                </a:solidFill>
              </a:rPr>
              <a:t>your children to wrath: but </a:t>
            </a:r>
            <a:r>
              <a:rPr lang="en-US" sz="8000" dirty="0">
                <a:solidFill>
                  <a:srgbClr val="FFFF00"/>
                </a:solidFill>
              </a:rPr>
              <a:t>bring them up </a:t>
            </a:r>
            <a:r>
              <a:rPr lang="en-US" sz="8000" dirty="0">
                <a:solidFill>
                  <a:schemeClr val="bg1"/>
                </a:solidFill>
              </a:rPr>
              <a:t>in the nurture and admonition of the Lord.</a:t>
            </a:r>
          </a:p>
        </p:txBody>
      </p:sp>
    </p:spTree>
    <p:extLst>
      <p:ext uri="{BB962C8B-B14F-4D97-AF65-F5344CB8AC3E}">
        <p14:creationId xmlns:p14="http://schemas.microsoft.com/office/powerpoint/2010/main" val="2958898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CBB65-2D6A-49DA-9917-58C0420B1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Correction</a:t>
            </a:r>
            <a:r>
              <a:rPr lang="en-US" sz="7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312A3-F6DE-4C32-9929-89F3A4DC6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17" y="1825624"/>
            <a:ext cx="11690253" cy="4870597"/>
          </a:xfrm>
        </p:spPr>
        <p:txBody>
          <a:bodyPr/>
          <a:lstStyle/>
          <a:p>
            <a:pPr marL="0" indent="0" algn="ctr">
              <a:buNone/>
            </a:pPr>
            <a:r>
              <a:rPr lang="en-US" sz="7200" b="1" baseline="30000" dirty="0">
                <a:solidFill>
                  <a:schemeClr val="bg1"/>
                </a:solidFill>
              </a:rPr>
              <a:t>Eph 6:4 </a:t>
            </a:r>
            <a:r>
              <a:rPr lang="en-US" sz="7200" dirty="0">
                <a:solidFill>
                  <a:schemeClr val="bg1"/>
                </a:solidFill>
              </a:rPr>
              <a:t>And, ye fathers, provoke not your children to wrath: but bring them up in the nurture and </a:t>
            </a:r>
            <a:r>
              <a:rPr lang="en-US" sz="7200" dirty="0">
                <a:solidFill>
                  <a:srgbClr val="FFFF00"/>
                </a:solidFill>
              </a:rPr>
              <a:t>admonition</a:t>
            </a:r>
            <a:r>
              <a:rPr lang="en-US" sz="7200" dirty="0">
                <a:solidFill>
                  <a:schemeClr val="bg1"/>
                </a:solidFill>
              </a:rPr>
              <a:t> of the Lord.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61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BAFBC-05A1-4F73-B52B-B83533A35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E6829-E09D-40D2-ABEA-42C690A14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" y="159026"/>
            <a:ext cx="12099235" cy="653332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Hebrews 12</a:t>
            </a:r>
            <a:r>
              <a:rPr lang="en-US" sz="6000" b="1" baseline="30000" dirty="0">
                <a:solidFill>
                  <a:schemeClr val="bg1"/>
                </a:solidFill>
              </a:rPr>
              <a:t>6 </a:t>
            </a:r>
            <a:r>
              <a:rPr lang="en-US" sz="6000" dirty="0">
                <a:solidFill>
                  <a:schemeClr val="bg1"/>
                </a:solidFill>
              </a:rPr>
              <a:t>For whom the </a:t>
            </a:r>
            <a:r>
              <a:rPr lang="en-US" sz="6000" u="sng" dirty="0">
                <a:solidFill>
                  <a:schemeClr val="bg1"/>
                </a:solidFill>
              </a:rPr>
              <a:t>Lord loveth </a:t>
            </a:r>
            <a:r>
              <a:rPr lang="en-US" sz="6000" dirty="0">
                <a:solidFill>
                  <a:schemeClr val="bg1"/>
                </a:solidFill>
              </a:rPr>
              <a:t>he </a:t>
            </a:r>
            <a:r>
              <a:rPr lang="en-US" sz="6000" u="sng" dirty="0" err="1">
                <a:solidFill>
                  <a:srgbClr val="FFFF00"/>
                </a:solidFill>
              </a:rPr>
              <a:t>chasteneth</a:t>
            </a:r>
            <a:r>
              <a:rPr lang="en-US" sz="6000" dirty="0">
                <a:solidFill>
                  <a:schemeClr val="bg1"/>
                </a:solidFill>
              </a:rPr>
              <a:t>, and </a:t>
            </a:r>
            <a:r>
              <a:rPr lang="en-US" sz="6000" u="sng" dirty="0" err="1">
                <a:solidFill>
                  <a:srgbClr val="FFFF00"/>
                </a:solidFill>
              </a:rPr>
              <a:t>scourgeth</a:t>
            </a:r>
            <a:r>
              <a:rPr lang="en-US" sz="6000" dirty="0">
                <a:solidFill>
                  <a:schemeClr val="bg1"/>
                </a:solidFill>
              </a:rPr>
              <a:t> every son whom he receiveth.</a:t>
            </a:r>
            <a:r>
              <a:rPr lang="en-US" sz="6000" b="1" baseline="30000" dirty="0">
                <a:solidFill>
                  <a:schemeClr val="bg1"/>
                </a:solidFill>
              </a:rPr>
              <a:t>7 </a:t>
            </a:r>
            <a:r>
              <a:rPr lang="en-US" sz="6000" dirty="0">
                <a:solidFill>
                  <a:schemeClr val="bg1"/>
                </a:solidFill>
              </a:rPr>
              <a:t>If ye endure chastening, God </a:t>
            </a:r>
            <a:r>
              <a:rPr lang="en-US" sz="6000" dirty="0" err="1">
                <a:solidFill>
                  <a:schemeClr val="bg1"/>
                </a:solidFill>
              </a:rPr>
              <a:t>dealeth</a:t>
            </a:r>
            <a:r>
              <a:rPr lang="en-US" sz="6000" dirty="0">
                <a:solidFill>
                  <a:schemeClr val="bg1"/>
                </a:solidFill>
              </a:rPr>
              <a:t> with you as </a:t>
            </a:r>
            <a:r>
              <a:rPr lang="en-US" sz="6000" u="sng" dirty="0">
                <a:solidFill>
                  <a:srgbClr val="FFFF00"/>
                </a:solidFill>
              </a:rPr>
              <a:t>with sons</a:t>
            </a:r>
            <a:r>
              <a:rPr lang="en-US" sz="6000" dirty="0">
                <a:solidFill>
                  <a:schemeClr val="bg1"/>
                </a:solidFill>
              </a:rPr>
              <a:t>; for what son is he whom the father </a:t>
            </a:r>
            <a:r>
              <a:rPr lang="en-US" sz="6000" dirty="0" err="1">
                <a:solidFill>
                  <a:schemeClr val="bg1"/>
                </a:solidFill>
              </a:rPr>
              <a:t>chasteneth</a:t>
            </a:r>
            <a:r>
              <a:rPr lang="en-US" sz="6000" dirty="0">
                <a:solidFill>
                  <a:schemeClr val="bg1"/>
                </a:solidFill>
              </a:rPr>
              <a:t> not?</a:t>
            </a:r>
            <a:r>
              <a:rPr lang="en-US" sz="6000" b="1" baseline="30000" dirty="0">
                <a:solidFill>
                  <a:schemeClr val="bg1"/>
                </a:solidFill>
              </a:rPr>
              <a:t>8 </a:t>
            </a:r>
            <a:r>
              <a:rPr lang="en-US" sz="6000" dirty="0">
                <a:solidFill>
                  <a:schemeClr val="bg1"/>
                </a:solidFill>
              </a:rPr>
              <a:t>But if ye be without chastisement, whereof all are partakers, then are ye bastards, and not sons.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789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FAB0A-0FC8-498D-92E1-22F3C6589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Correction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04F65-4753-45E2-8FAB-932091E76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Why</a:t>
            </a:r>
          </a:p>
          <a:p>
            <a:r>
              <a:rPr lang="en-US" sz="6600" dirty="0">
                <a:solidFill>
                  <a:schemeClr val="bg1"/>
                </a:solidFill>
              </a:rPr>
              <a:t>How</a:t>
            </a:r>
          </a:p>
          <a:p>
            <a:r>
              <a:rPr lang="en-US" sz="6600" dirty="0">
                <a:solidFill>
                  <a:schemeClr val="bg1"/>
                </a:solidFill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102918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D3228-F630-4C1F-A052-0E9649A58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>
                <a:solidFill>
                  <a:schemeClr val="bg1"/>
                </a:solidFill>
              </a:rPr>
              <a:t>Teaching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8DE07-A5FA-4274-B9A0-934698A5C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285" y="1690688"/>
            <a:ext cx="11760591" cy="4802187"/>
          </a:xfrm>
        </p:spPr>
        <p:txBody>
          <a:bodyPr/>
          <a:lstStyle/>
          <a:p>
            <a:pPr marL="0" indent="0" algn="ctr">
              <a:buNone/>
            </a:pPr>
            <a:r>
              <a:rPr lang="en-US" sz="7200" b="1" baseline="30000" dirty="0">
                <a:solidFill>
                  <a:schemeClr val="bg1"/>
                </a:solidFill>
              </a:rPr>
              <a:t>Eph 6:4 </a:t>
            </a:r>
            <a:r>
              <a:rPr lang="en-US" sz="7200" dirty="0">
                <a:solidFill>
                  <a:schemeClr val="bg1"/>
                </a:solidFill>
              </a:rPr>
              <a:t>And, ye fathers, provoke not your children to wrath: but bring them up in the </a:t>
            </a:r>
            <a:r>
              <a:rPr lang="en-US" sz="7200" dirty="0">
                <a:solidFill>
                  <a:srgbClr val="FFFF00"/>
                </a:solidFill>
              </a:rPr>
              <a:t>nurture</a:t>
            </a:r>
            <a:r>
              <a:rPr lang="en-US" sz="7200" dirty="0">
                <a:solidFill>
                  <a:schemeClr val="bg1"/>
                </a:solidFill>
              </a:rPr>
              <a:t> and admonition </a:t>
            </a:r>
            <a:r>
              <a:rPr lang="en-US" sz="7200" dirty="0">
                <a:solidFill>
                  <a:srgbClr val="FFFF00"/>
                </a:solidFill>
              </a:rPr>
              <a:t>of the Lord</a:t>
            </a:r>
            <a:r>
              <a:rPr lang="en-US" sz="7200" dirty="0">
                <a:solidFill>
                  <a:schemeClr val="bg1"/>
                </a:solidFill>
              </a:rPr>
              <a:t>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53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4E54F-0557-4693-96E5-27FDC7482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E2FCE-0F60-4D87-A279-243DC1B0E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" y="0"/>
            <a:ext cx="12085983" cy="6857999"/>
          </a:xfrm>
        </p:spPr>
        <p:txBody>
          <a:bodyPr>
            <a:normAutofit lnSpcReduction="10000"/>
          </a:bodyPr>
          <a:lstStyle/>
          <a:p>
            <a:r>
              <a:rPr lang="en-US" sz="6600" dirty="0">
                <a:solidFill>
                  <a:srgbClr val="FFFF00"/>
                </a:solidFill>
              </a:rPr>
              <a:t>Be an evangelist </a:t>
            </a:r>
            <a:r>
              <a:rPr lang="en-US" sz="6600" dirty="0">
                <a:solidFill>
                  <a:schemeClr val="bg1"/>
                </a:solidFill>
              </a:rPr>
              <a:t>by sharing your story, being a witness, and being and example. </a:t>
            </a:r>
          </a:p>
          <a:p>
            <a:endParaRPr lang="en-US" sz="6600" dirty="0">
              <a:solidFill>
                <a:schemeClr val="bg1"/>
              </a:solidFill>
            </a:endParaRPr>
          </a:p>
          <a:p>
            <a:r>
              <a:rPr lang="en-US" sz="6000" dirty="0">
                <a:solidFill>
                  <a:schemeClr val="bg1"/>
                </a:solidFill>
              </a:rPr>
              <a:t>The </a:t>
            </a:r>
            <a:r>
              <a:rPr lang="en-US" sz="6000" dirty="0">
                <a:solidFill>
                  <a:srgbClr val="FFFF00"/>
                </a:solidFill>
              </a:rPr>
              <a:t>Most important thing </a:t>
            </a:r>
            <a:r>
              <a:rPr lang="en-US" sz="6000" dirty="0">
                <a:solidFill>
                  <a:schemeClr val="bg1"/>
                </a:solidFill>
              </a:rPr>
              <a:t>you can do for your kids is to lead them to Christ by the life changing message of the gospel. </a:t>
            </a:r>
          </a:p>
        </p:txBody>
      </p:sp>
    </p:spTree>
    <p:extLst>
      <p:ext uri="{BB962C8B-B14F-4D97-AF65-F5344CB8AC3E}">
        <p14:creationId xmlns:p14="http://schemas.microsoft.com/office/powerpoint/2010/main" val="1881924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220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Why Family Matters</vt:lpstr>
      <vt:lpstr>PowerPoint Presentation</vt:lpstr>
      <vt:lpstr>Correction </vt:lpstr>
      <vt:lpstr>PowerPoint Presentation</vt:lpstr>
      <vt:lpstr>Correction</vt:lpstr>
      <vt:lpstr>Teaching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TJ</dc:creator>
  <cp:lastModifiedBy>TJ</cp:lastModifiedBy>
  <cp:revision>7</cp:revision>
  <cp:lastPrinted>2020-06-28T12:58:44Z</cp:lastPrinted>
  <dcterms:created xsi:type="dcterms:W3CDTF">2020-06-26T16:29:44Z</dcterms:created>
  <dcterms:modified xsi:type="dcterms:W3CDTF">2020-06-28T13:11:28Z</dcterms:modified>
</cp:coreProperties>
</file>