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72" r:id="rId3"/>
    <p:sldId id="257" r:id="rId4"/>
    <p:sldId id="258" r:id="rId5"/>
    <p:sldId id="259" r:id="rId6"/>
    <p:sldId id="260" r:id="rId7"/>
    <p:sldId id="261" r:id="rId8"/>
    <p:sldId id="273" r:id="rId9"/>
    <p:sldId id="274" r:id="rId10"/>
    <p:sldId id="275" r:id="rId11"/>
    <p:sldId id="276" r:id="rId12"/>
    <p:sldId id="277" r:id="rId13"/>
    <p:sldId id="278" r:id="rId14"/>
    <p:sldId id="27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2" d="100"/>
          <a:sy n="72"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348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556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662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071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62260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5039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0008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259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5894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653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73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2305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7704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2128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3728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770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5660871"/>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Meet the Beast</a:t>
            </a:r>
          </a:p>
        </p:txBody>
      </p:sp>
      <p:sp>
        <p:nvSpPr>
          <p:cNvPr id="3" name="Subtitle 2"/>
          <p:cNvSpPr>
            <a:spLocks noGrp="1"/>
          </p:cNvSpPr>
          <p:nvPr>
            <p:ph type="subTitle" idx="1"/>
          </p:nvPr>
        </p:nvSpPr>
        <p:spPr/>
        <p:txBody>
          <a:bodyPr/>
          <a:lstStyle/>
          <a:p>
            <a:r>
              <a:rPr lang="en-US" dirty="0"/>
              <a:t>Revelation chapter 13 part 2</a:t>
            </a:r>
          </a:p>
        </p:txBody>
      </p:sp>
    </p:spTree>
    <p:extLst>
      <p:ext uri="{BB962C8B-B14F-4D97-AF65-F5344CB8AC3E}">
        <p14:creationId xmlns:p14="http://schemas.microsoft.com/office/powerpoint/2010/main" val="2310478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B3D7-09A5-4E62-B416-BC95413F0650}"/>
              </a:ext>
            </a:extLst>
          </p:cNvPr>
          <p:cNvSpPr>
            <a:spLocks noGrp="1"/>
          </p:cNvSpPr>
          <p:nvPr>
            <p:ph type="title"/>
          </p:nvPr>
        </p:nvSpPr>
        <p:spPr/>
        <p:txBody>
          <a:bodyPr/>
          <a:lstStyle/>
          <a:p>
            <a:r>
              <a:rPr lang="en-US" dirty="0"/>
              <a:t>2 Things that must happen</a:t>
            </a:r>
          </a:p>
        </p:txBody>
      </p:sp>
      <p:sp>
        <p:nvSpPr>
          <p:cNvPr id="3" name="Content Placeholder 2">
            <a:extLst>
              <a:ext uri="{FF2B5EF4-FFF2-40B4-BE49-F238E27FC236}">
                <a16:creationId xmlns:a16="http://schemas.microsoft.com/office/drawing/2014/main" id="{D1E711C8-AC57-44C6-9491-915A93E1A179}"/>
              </a:ext>
            </a:extLst>
          </p:cNvPr>
          <p:cNvSpPr>
            <a:spLocks noGrp="1"/>
          </p:cNvSpPr>
          <p:nvPr>
            <p:ph idx="1"/>
          </p:nvPr>
        </p:nvSpPr>
        <p:spPr>
          <a:xfrm>
            <a:off x="1762539" y="1470991"/>
            <a:ext cx="10429461" cy="5387009"/>
          </a:xfrm>
        </p:spPr>
        <p:txBody>
          <a:bodyPr>
            <a:normAutofit/>
          </a:bodyPr>
          <a:lstStyle/>
          <a:p>
            <a:r>
              <a:rPr lang="en-US" sz="4000" b="1" baseline="30000" dirty="0"/>
              <a:t>3 </a:t>
            </a:r>
            <a:r>
              <a:rPr lang="en-US" sz="4000" dirty="0"/>
              <a:t>Let no </a:t>
            </a:r>
            <a:r>
              <a:rPr lang="en-US" sz="4000" u="sng" dirty="0"/>
              <a:t>man deceive </a:t>
            </a:r>
            <a:r>
              <a:rPr lang="en-US" sz="4000" dirty="0"/>
              <a:t>you by any means: for that day shall not come, except there come a </a:t>
            </a:r>
            <a:r>
              <a:rPr lang="en-US" sz="4000" u="sng" dirty="0"/>
              <a:t>falling away </a:t>
            </a:r>
            <a:r>
              <a:rPr lang="en-US" sz="4000" dirty="0"/>
              <a:t>first, and that </a:t>
            </a:r>
            <a:r>
              <a:rPr lang="en-US" sz="4000" u="sng" dirty="0"/>
              <a:t>man of sin </a:t>
            </a:r>
            <a:r>
              <a:rPr lang="en-US" sz="4000" dirty="0"/>
              <a:t>be revealed, the </a:t>
            </a:r>
            <a:r>
              <a:rPr lang="en-US" sz="4000" u="sng" dirty="0"/>
              <a:t>son of perdition</a:t>
            </a:r>
            <a:r>
              <a:rPr lang="en-US" sz="4000" dirty="0"/>
              <a:t>;</a:t>
            </a:r>
          </a:p>
          <a:p>
            <a:r>
              <a:rPr lang="en-US" sz="4000" dirty="0"/>
              <a:t>Abandoned</a:t>
            </a:r>
          </a:p>
          <a:p>
            <a:r>
              <a:rPr lang="en-US" sz="4000" dirty="0"/>
              <a:t>Revealed</a:t>
            </a:r>
          </a:p>
          <a:p>
            <a:endParaRPr lang="en-US" sz="4000" dirty="0"/>
          </a:p>
        </p:txBody>
      </p:sp>
    </p:spTree>
    <p:extLst>
      <p:ext uri="{BB962C8B-B14F-4D97-AF65-F5344CB8AC3E}">
        <p14:creationId xmlns:p14="http://schemas.microsoft.com/office/powerpoint/2010/main" val="14772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4DA36-8745-44BC-A7D3-A24472BD444D}"/>
              </a:ext>
            </a:extLst>
          </p:cNvPr>
          <p:cNvSpPr>
            <a:spLocks noGrp="1"/>
          </p:cNvSpPr>
          <p:nvPr>
            <p:ph type="title"/>
          </p:nvPr>
        </p:nvSpPr>
        <p:spPr/>
        <p:txBody>
          <a:bodyPr/>
          <a:lstStyle/>
          <a:p>
            <a:r>
              <a:rPr lang="en-US" dirty="0"/>
              <a:t>Character</a:t>
            </a:r>
          </a:p>
        </p:txBody>
      </p:sp>
      <p:sp>
        <p:nvSpPr>
          <p:cNvPr id="3" name="Content Placeholder 2">
            <a:extLst>
              <a:ext uri="{FF2B5EF4-FFF2-40B4-BE49-F238E27FC236}">
                <a16:creationId xmlns:a16="http://schemas.microsoft.com/office/drawing/2014/main" id="{AF3771F9-806A-44F5-8BD7-A72712245515}"/>
              </a:ext>
            </a:extLst>
          </p:cNvPr>
          <p:cNvSpPr>
            <a:spLocks noGrp="1"/>
          </p:cNvSpPr>
          <p:nvPr>
            <p:ph idx="1"/>
          </p:nvPr>
        </p:nvSpPr>
        <p:spPr>
          <a:xfrm>
            <a:off x="1709530" y="1457739"/>
            <a:ext cx="10482470" cy="5400261"/>
          </a:xfrm>
        </p:spPr>
        <p:txBody>
          <a:bodyPr>
            <a:normAutofit/>
          </a:bodyPr>
          <a:lstStyle/>
          <a:p>
            <a:r>
              <a:rPr lang="en-US" sz="4000" dirty="0"/>
              <a:t>………man of sin be revealed, the son of perdition;</a:t>
            </a:r>
          </a:p>
          <a:p>
            <a:r>
              <a:rPr lang="en-US" sz="4000" b="1" baseline="30000" dirty="0"/>
              <a:t>4 </a:t>
            </a:r>
            <a:r>
              <a:rPr lang="en-US" sz="4000" dirty="0"/>
              <a:t>Who opposeth and exalteth himself above all that is called God, or that is worshipped; so that he as God sitteth in the temple of God, shewing himself that he is God.</a:t>
            </a:r>
          </a:p>
          <a:p>
            <a:r>
              <a:rPr lang="en-US" sz="4000" dirty="0"/>
              <a:t>Cross Ref.  Daniel 3</a:t>
            </a:r>
          </a:p>
          <a:p>
            <a:endParaRPr lang="en-US" dirty="0"/>
          </a:p>
        </p:txBody>
      </p:sp>
    </p:spTree>
    <p:extLst>
      <p:ext uri="{BB962C8B-B14F-4D97-AF65-F5344CB8AC3E}">
        <p14:creationId xmlns:p14="http://schemas.microsoft.com/office/powerpoint/2010/main" val="3020771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6C68D-8021-4099-B5FD-4C9B30E52709}"/>
              </a:ext>
            </a:extLst>
          </p:cNvPr>
          <p:cNvSpPr>
            <a:spLocks noGrp="1"/>
          </p:cNvSpPr>
          <p:nvPr>
            <p:ph type="title"/>
          </p:nvPr>
        </p:nvSpPr>
        <p:spPr>
          <a:xfrm>
            <a:off x="2592925" y="106018"/>
            <a:ext cx="8911687" cy="861392"/>
          </a:xfrm>
        </p:spPr>
        <p:txBody>
          <a:bodyPr/>
          <a:lstStyle/>
          <a:p>
            <a:r>
              <a:rPr lang="en-US" dirty="0"/>
              <a:t>Event 1- Rapture</a:t>
            </a:r>
          </a:p>
        </p:txBody>
      </p:sp>
      <p:sp>
        <p:nvSpPr>
          <p:cNvPr id="3" name="Content Placeholder 2">
            <a:extLst>
              <a:ext uri="{FF2B5EF4-FFF2-40B4-BE49-F238E27FC236}">
                <a16:creationId xmlns:a16="http://schemas.microsoft.com/office/drawing/2014/main" id="{410A1B31-8916-40CB-BA53-1F61D16B5856}"/>
              </a:ext>
            </a:extLst>
          </p:cNvPr>
          <p:cNvSpPr>
            <a:spLocks noGrp="1"/>
          </p:cNvSpPr>
          <p:nvPr>
            <p:ph idx="1"/>
          </p:nvPr>
        </p:nvSpPr>
        <p:spPr>
          <a:xfrm>
            <a:off x="1643270" y="1113183"/>
            <a:ext cx="10548730" cy="5744817"/>
          </a:xfrm>
        </p:spPr>
        <p:txBody>
          <a:bodyPr>
            <a:normAutofit/>
          </a:bodyPr>
          <a:lstStyle/>
          <a:p>
            <a:r>
              <a:rPr lang="en-US" sz="4000" b="1" baseline="30000" dirty="0"/>
              <a:t>6 </a:t>
            </a:r>
            <a:r>
              <a:rPr lang="en-US" sz="4000" dirty="0"/>
              <a:t>And now ye know </a:t>
            </a:r>
            <a:r>
              <a:rPr lang="en-US" sz="4000" u="sng" dirty="0"/>
              <a:t>what withholdeth </a:t>
            </a:r>
            <a:r>
              <a:rPr lang="en-US" sz="4000" dirty="0"/>
              <a:t>that he might be revealed in his time.</a:t>
            </a:r>
          </a:p>
          <a:p>
            <a:r>
              <a:rPr lang="en-US" sz="4000" b="1" baseline="30000" dirty="0"/>
              <a:t>7 </a:t>
            </a:r>
            <a:r>
              <a:rPr lang="en-US" sz="4000" dirty="0"/>
              <a:t>For the mystery of iniquity doth already work: only he who now letteth will let, until he be </a:t>
            </a:r>
            <a:r>
              <a:rPr lang="en-US" sz="4000" u="sng" dirty="0"/>
              <a:t>taken out </a:t>
            </a:r>
            <a:r>
              <a:rPr lang="en-US" sz="4000" dirty="0"/>
              <a:t>of the way.</a:t>
            </a:r>
          </a:p>
          <a:p>
            <a:r>
              <a:rPr lang="en-US" sz="4000" dirty="0"/>
              <a:t>“Hold back, suppress, restrain…..”</a:t>
            </a:r>
          </a:p>
          <a:p>
            <a:r>
              <a:rPr lang="en-US" sz="4000" dirty="0"/>
              <a:t>“He and It (what)” </a:t>
            </a:r>
          </a:p>
          <a:p>
            <a:r>
              <a:rPr lang="en-US" sz="4000" dirty="0"/>
              <a:t>“Out of the way, Steps aside”</a:t>
            </a:r>
          </a:p>
          <a:p>
            <a:endParaRPr lang="en-US" dirty="0"/>
          </a:p>
        </p:txBody>
      </p:sp>
    </p:spTree>
    <p:extLst>
      <p:ext uri="{BB962C8B-B14F-4D97-AF65-F5344CB8AC3E}">
        <p14:creationId xmlns:p14="http://schemas.microsoft.com/office/powerpoint/2010/main" val="2583248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57B00-B385-4B55-B53B-66B3925475F0}"/>
              </a:ext>
            </a:extLst>
          </p:cNvPr>
          <p:cNvSpPr>
            <a:spLocks noGrp="1"/>
          </p:cNvSpPr>
          <p:nvPr>
            <p:ph type="title"/>
          </p:nvPr>
        </p:nvSpPr>
        <p:spPr/>
        <p:txBody>
          <a:bodyPr/>
          <a:lstStyle/>
          <a:p>
            <a:r>
              <a:rPr lang="en-US" dirty="0"/>
              <a:t>Event 2 – Anti-Christ revealed</a:t>
            </a:r>
          </a:p>
        </p:txBody>
      </p:sp>
      <p:sp>
        <p:nvSpPr>
          <p:cNvPr id="3" name="Content Placeholder 2">
            <a:extLst>
              <a:ext uri="{FF2B5EF4-FFF2-40B4-BE49-F238E27FC236}">
                <a16:creationId xmlns:a16="http://schemas.microsoft.com/office/drawing/2014/main" id="{0B907AF9-94A1-4221-91F7-D31C5A1B7447}"/>
              </a:ext>
            </a:extLst>
          </p:cNvPr>
          <p:cNvSpPr>
            <a:spLocks noGrp="1"/>
          </p:cNvSpPr>
          <p:nvPr>
            <p:ph idx="1"/>
          </p:nvPr>
        </p:nvSpPr>
        <p:spPr>
          <a:xfrm>
            <a:off x="1298713" y="1404730"/>
            <a:ext cx="10734261" cy="5453270"/>
          </a:xfrm>
        </p:spPr>
        <p:txBody>
          <a:bodyPr/>
          <a:lstStyle/>
          <a:p>
            <a:r>
              <a:rPr lang="en-US" sz="4000" b="1" baseline="30000" dirty="0"/>
              <a:t>8 </a:t>
            </a:r>
            <a:r>
              <a:rPr lang="en-US" sz="4000" dirty="0"/>
              <a:t>And then shall that Wicked be revealed, whom the Lord shall consume with the spirit of his mouth, and shall destroy with the brightness of his coming:</a:t>
            </a:r>
          </a:p>
          <a:p>
            <a:r>
              <a:rPr lang="en-US" sz="4000" b="1" baseline="30000" dirty="0"/>
              <a:t>9 </a:t>
            </a:r>
            <a:r>
              <a:rPr lang="en-US" sz="4000" dirty="0"/>
              <a:t>Even him, whose coming is after the working of Satan with all power and signs and lying wonders,</a:t>
            </a:r>
          </a:p>
          <a:p>
            <a:endParaRPr lang="en-US" dirty="0"/>
          </a:p>
        </p:txBody>
      </p:sp>
    </p:spTree>
    <p:extLst>
      <p:ext uri="{BB962C8B-B14F-4D97-AF65-F5344CB8AC3E}">
        <p14:creationId xmlns:p14="http://schemas.microsoft.com/office/powerpoint/2010/main" val="1726140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34418-6CCB-4C20-9870-708C63A0526B}"/>
              </a:ext>
            </a:extLst>
          </p:cNvPr>
          <p:cNvSpPr>
            <a:spLocks noGrp="1"/>
          </p:cNvSpPr>
          <p:nvPr>
            <p:ph type="title"/>
          </p:nvPr>
        </p:nvSpPr>
        <p:spPr>
          <a:xfrm>
            <a:off x="2592925" y="145774"/>
            <a:ext cx="8911687" cy="801004"/>
          </a:xfrm>
        </p:spPr>
        <p:txBody>
          <a:bodyPr/>
          <a:lstStyle/>
          <a:p>
            <a:r>
              <a:rPr lang="en-US" dirty="0"/>
              <a:t>Those who follow the Anti-Christ</a:t>
            </a:r>
          </a:p>
        </p:txBody>
      </p:sp>
      <p:sp>
        <p:nvSpPr>
          <p:cNvPr id="3" name="Content Placeholder 2">
            <a:extLst>
              <a:ext uri="{FF2B5EF4-FFF2-40B4-BE49-F238E27FC236}">
                <a16:creationId xmlns:a16="http://schemas.microsoft.com/office/drawing/2014/main" id="{C1AF6404-3FEF-4573-8318-869135DFAE25}"/>
              </a:ext>
            </a:extLst>
          </p:cNvPr>
          <p:cNvSpPr>
            <a:spLocks noGrp="1"/>
          </p:cNvSpPr>
          <p:nvPr>
            <p:ph idx="1"/>
          </p:nvPr>
        </p:nvSpPr>
        <p:spPr>
          <a:xfrm>
            <a:off x="1696279" y="946778"/>
            <a:ext cx="10495722" cy="5765448"/>
          </a:xfrm>
        </p:spPr>
        <p:txBody>
          <a:bodyPr>
            <a:normAutofit fontScale="92500" lnSpcReduction="10000"/>
          </a:bodyPr>
          <a:lstStyle/>
          <a:p>
            <a:pPr algn="ctr"/>
            <a:r>
              <a:rPr lang="en-US" sz="4000" b="1" baseline="30000" dirty="0"/>
              <a:t>10 </a:t>
            </a:r>
            <a:r>
              <a:rPr lang="en-US" sz="4000" dirty="0"/>
              <a:t>And with all </a:t>
            </a:r>
            <a:r>
              <a:rPr lang="en-US" sz="4000" b="1" u="sng" dirty="0"/>
              <a:t>deceivableness</a:t>
            </a:r>
            <a:r>
              <a:rPr lang="en-US" sz="4000" dirty="0"/>
              <a:t> of unrighteousness in them that perish; because they </a:t>
            </a:r>
            <a:r>
              <a:rPr lang="en-US" sz="4000" b="1" u="sng" dirty="0"/>
              <a:t>received not </a:t>
            </a:r>
            <a:r>
              <a:rPr lang="en-US" sz="4000" dirty="0"/>
              <a:t>the love of the truth, that they might be saved.</a:t>
            </a:r>
          </a:p>
          <a:p>
            <a:pPr algn="ctr"/>
            <a:r>
              <a:rPr lang="en-US" sz="4000" b="1" baseline="30000" dirty="0"/>
              <a:t>11 </a:t>
            </a:r>
            <a:r>
              <a:rPr lang="en-US" sz="4000" dirty="0"/>
              <a:t>And for this cause God shall send them strong delusion, that they should believe a lie:</a:t>
            </a:r>
          </a:p>
          <a:p>
            <a:pPr algn="ctr"/>
            <a:r>
              <a:rPr lang="en-US" sz="4000" b="1" baseline="30000" dirty="0"/>
              <a:t>12 </a:t>
            </a:r>
            <a:r>
              <a:rPr lang="en-US" sz="4000" dirty="0"/>
              <a:t>That they all might </a:t>
            </a:r>
            <a:r>
              <a:rPr lang="en-US" sz="4000" b="1" u="sng" dirty="0"/>
              <a:t>be damned </a:t>
            </a:r>
            <a:r>
              <a:rPr lang="en-US" sz="4000" dirty="0"/>
              <a:t>who believed not the truth, but had pleasure in unrighteousness.</a:t>
            </a:r>
          </a:p>
          <a:p>
            <a:pPr algn="ctr"/>
            <a:endParaRPr lang="en-US" dirty="0"/>
          </a:p>
        </p:txBody>
      </p:sp>
    </p:spTree>
    <p:extLst>
      <p:ext uri="{BB962C8B-B14F-4D97-AF65-F5344CB8AC3E}">
        <p14:creationId xmlns:p14="http://schemas.microsoft.com/office/powerpoint/2010/main" val="2881729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CE0B2C-FA04-4A0B-A178-FDD1FDC3F6BC}"/>
              </a:ext>
            </a:extLst>
          </p:cNvPr>
          <p:cNvSpPr>
            <a:spLocks noGrp="1"/>
          </p:cNvSpPr>
          <p:nvPr>
            <p:ph type="title"/>
          </p:nvPr>
        </p:nvSpPr>
        <p:spPr>
          <a:xfrm>
            <a:off x="3469200" y="1"/>
            <a:ext cx="6589200" cy="689113"/>
          </a:xfrm>
        </p:spPr>
        <p:txBody>
          <a:bodyPr>
            <a:normAutofit/>
          </a:bodyPr>
          <a:lstStyle/>
          <a:p>
            <a:r>
              <a:rPr lang="en-US" dirty="0"/>
              <a:t>What is the difference</a:t>
            </a:r>
          </a:p>
        </p:txBody>
      </p:sp>
      <p:sp>
        <p:nvSpPr>
          <p:cNvPr id="5" name="Content Placeholder 4">
            <a:extLst>
              <a:ext uri="{FF2B5EF4-FFF2-40B4-BE49-F238E27FC236}">
                <a16:creationId xmlns:a16="http://schemas.microsoft.com/office/drawing/2014/main" id="{2CA6AC88-A2C0-49FB-B2BC-C0058F0F858D}"/>
              </a:ext>
            </a:extLst>
          </p:cNvPr>
          <p:cNvSpPr>
            <a:spLocks noGrp="1"/>
          </p:cNvSpPr>
          <p:nvPr>
            <p:ph sz="half" idx="1"/>
          </p:nvPr>
        </p:nvSpPr>
        <p:spPr>
          <a:xfrm>
            <a:off x="1166192" y="980661"/>
            <a:ext cx="5499653" cy="5658677"/>
          </a:xfrm>
        </p:spPr>
        <p:txBody>
          <a:bodyPr>
            <a:noAutofit/>
          </a:bodyPr>
          <a:lstStyle/>
          <a:p>
            <a:r>
              <a:rPr lang="en-US" sz="4000" b="1" baseline="30000" dirty="0"/>
              <a:t>8 </a:t>
            </a:r>
            <a:r>
              <a:rPr lang="en-US" sz="4000" dirty="0"/>
              <a:t>And all that dwell upon the earth shall worship him, whose names are not written in the book of life of the Lamb slain from the foundation of the world.</a:t>
            </a:r>
          </a:p>
        </p:txBody>
      </p:sp>
      <p:sp>
        <p:nvSpPr>
          <p:cNvPr id="6" name="Content Placeholder 5">
            <a:extLst>
              <a:ext uri="{FF2B5EF4-FFF2-40B4-BE49-F238E27FC236}">
                <a16:creationId xmlns:a16="http://schemas.microsoft.com/office/drawing/2014/main" id="{D9D35DAD-FDB2-4F5B-B1AF-CE9DFD92B01B}"/>
              </a:ext>
            </a:extLst>
          </p:cNvPr>
          <p:cNvSpPr>
            <a:spLocks noGrp="1"/>
          </p:cNvSpPr>
          <p:nvPr>
            <p:ph sz="half" idx="2"/>
          </p:nvPr>
        </p:nvSpPr>
        <p:spPr>
          <a:xfrm>
            <a:off x="6506817" y="980661"/>
            <a:ext cx="5685183" cy="5181599"/>
          </a:xfrm>
        </p:spPr>
        <p:txBody>
          <a:bodyPr>
            <a:noAutofit/>
          </a:bodyPr>
          <a:lstStyle/>
          <a:p>
            <a:r>
              <a:rPr lang="en-US" sz="3600" dirty="0"/>
              <a:t> </a:t>
            </a:r>
            <a:r>
              <a:rPr lang="en-US" sz="4000" b="1" baseline="30000" dirty="0"/>
              <a:t>8 </a:t>
            </a:r>
            <a:r>
              <a:rPr lang="en-US" sz="4000" dirty="0"/>
              <a:t>and all who dwell on earth will worship it, everyone whose name has not been written before the foundation of the world in the book of life of the Lamb who was slain. </a:t>
            </a:r>
          </a:p>
        </p:txBody>
      </p:sp>
    </p:spTree>
    <p:extLst>
      <p:ext uri="{BB962C8B-B14F-4D97-AF65-F5344CB8AC3E}">
        <p14:creationId xmlns:p14="http://schemas.microsoft.com/office/powerpoint/2010/main" val="2622750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0261" y="1"/>
            <a:ext cx="10601739" cy="6857999"/>
          </a:xfrm>
        </p:spPr>
        <p:txBody>
          <a:bodyPr>
            <a:normAutofit fontScale="92500" lnSpcReduction="20000"/>
          </a:bodyPr>
          <a:lstStyle/>
          <a:p>
            <a:pPr algn="ctr"/>
            <a:r>
              <a:rPr lang="en-US" sz="4700" b="1" dirty="0"/>
              <a:t>13 </a:t>
            </a:r>
            <a:r>
              <a:rPr lang="en-US" sz="4700" dirty="0"/>
              <a:t>And I stood upon the sand of the sea, and saw a beast rise up </a:t>
            </a:r>
            <a:r>
              <a:rPr lang="en-US" sz="4700" dirty="0">
                <a:solidFill>
                  <a:srgbClr val="FF0000"/>
                </a:solidFill>
              </a:rPr>
              <a:t>out of the sea</a:t>
            </a:r>
            <a:r>
              <a:rPr lang="en-US" sz="4700" dirty="0"/>
              <a:t>, having seven </a:t>
            </a:r>
            <a:r>
              <a:rPr lang="en-US" sz="4700" dirty="0">
                <a:solidFill>
                  <a:srgbClr val="FF0000"/>
                </a:solidFill>
              </a:rPr>
              <a:t>heads</a:t>
            </a:r>
            <a:r>
              <a:rPr lang="en-US" sz="4700" dirty="0"/>
              <a:t> and </a:t>
            </a:r>
            <a:r>
              <a:rPr lang="en-US" sz="4700" dirty="0">
                <a:solidFill>
                  <a:srgbClr val="FF0000"/>
                </a:solidFill>
              </a:rPr>
              <a:t>ten horns</a:t>
            </a:r>
            <a:r>
              <a:rPr lang="en-US" sz="4700" dirty="0"/>
              <a:t>, and upon his horns </a:t>
            </a:r>
            <a:r>
              <a:rPr lang="en-US" sz="4700" dirty="0">
                <a:solidFill>
                  <a:srgbClr val="FF0000"/>
                </a:solidFill>
              </a:rPr>
              <a:t>ten crowns</a:t>
            </a:r>
            <a:r>
              <a:rPr lang="en-US" sz="4700" dirty="0"/>
              <a:t>, and upon his heads the name of blasphemy.</a:t>
            </a:r>
          </a:p>
          <a:p>
            <a:pPr algn="ctr"/>
            <a:r>
              <a:rPr lang="en-US" sz="4700" b="1" baseline="30000" dirty="0"/>
              <a:t>2 </a:t>
            </a:r>
            <a:r>
              <a:rPr lang="en-US" sz="4700" dirty="0"/>
              <a:t>And </a:t>
            </a:r>
            <a:r>
              <a:rPr lang="en-US" sz="4700" dirty="0">
                <a:solidFill>
                  <a:srgbClr val="FF0000"/>
                </a:solidFill>
              </a:rPr>
              <a:t>the beast </a:t>
            </a:r>
            <a:r>
              <a:rPr lang="en-US" sz="4700" dirty="0"/>
              <a:t>which I saw was like unto a </a:t>
            </a:r>
            <a:r>
              <a:rPr lang="en-US" sz="4700" dirty="0">
                <a:solidFill>
                  <a:srgbClr val="FF0000"/>
                </a:solidFill>
              </a:rPr>
              <a:t>leopard</a:t>
            </a:r>
            <a:r>
              <a:rPr lang="en-US" sz="4700" dirty="0"/>
              <a:t>, and his feet were as the feet of a </a:t>
            </a:r>
            <a:r>
              <a:rPr lang="en-US" sz="4700" dirty="0">
                <a:solidFill>
                  <a:srgbClr val="FF0000"/>
                </a:solidFill>
              </a:rPr>
              <a:t>bear</a:t>
            </a:r>
            <a:r>
              <a:rPr lang="en-US" sz="4700" dirty="0"/>
              <a:t>, and his mouth as the mouth of a </a:t>
            </a:r>
            <a:r>
              <a:rPr lang="en-US" sz="4700" dirty="0">
                <a:solidFill>
                  <a:srgbClr val="FF0000"/>
                </a:solidFill>
              </a:rPr>
              <a:t>lion</a:t>
            </a:r>
            <a:r>
              <a:rPr lang="en-US" sz="4700" dirty="0"/>
              <a:t>: and the </a:t>
            </a:r>
            <a:r>
              <a:rPr lang="en-US" sz="4700" dirty="0">
                <a:solidFill>
                  <a:srgbClr val="FF0000"/>
                </a:solidFill>
              </a:rPr>
              <a:t>dragon </a:t>
            </a:r>
            <a:r>
              <a:rPr lang="en-US" sz="4700" dirty="0"/>
              <a:t>gave him his power, and his seat, and great authority.</a:t>
            </a:r>
          </a:p>
          <a:p>
            <a:pPr algn="ctr"/>
            <a:endParaRPr lang="en-US" dirty="0"/>
          </a:p>
        </p:txBody>
      </p:sp>
    </p:spTree>
    <p:extLst>
      <p:ext uri="{BB962C8B-B14F-4D97-AF65-F5344CB8AC3E}">
        <p14:creationId xmlns:p14="http://schemas.microsoft.com/office/powerpoint/2010/main" val="1512012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5062" y="73572"/>
            <a:ext cx="10296938" cy="6784428"/>
          </a:xfrm>
        </p:spPr>
        <p:txBody>
          <a:bodyPr>
            <a:normAutofit/>
          </a:bodyPr>
          <a:lstStyle/>
          <a:p>
            <a:pPr algn="ctr"/>
            <a:r>
              <a:rPr lang="en-US" sz="4000" b="1" baseline="30000" dirty="0"/>
              <a:t>3 </a:t>
            </a:r>
            <a:r>
              <a:rPr lang="en-US" sz="4000" dirty="0"/>
              <a:t>And I saw one of his heads as it were </a:t>
            </a:r>
            <a:r>
              <a:rPr lang="en-US" sz="4000" dirty="0">
                <a:solidFill>
                  <a:srgbClr val="FF0000"/>
                </a:solidFill>
              </a:rPr>
              <a:t>wounded to death</a:t>
            </a:r>
            <a:r>
              <a:rPr lang="en-US" sz="4000" dirty="0"/>
              <a:t>; and his deadly wound was healed: and all the </a:t>
            </a:r>
            <a:r>
              <a:rPr lang="en-US" sz="4000" dirty="0">
                <a:solidFill>
                  <a:srgbClr val="FF0000"/>
                </a:solidFill>
              </a:rPr>
              <a:t>world wondered </a:t>
            </a:r>
            <a:r>
              <a:rPr lang="en-US" sz="4000" dirty="0"/>
              <a:t>after the beast.</a:t>
            </a:r>
          </a:p>
          <a:p>
            <a:r>
              <a:rPr lang="en-US" sz="4000" u="sng" dirty="0"/>
              <a:t>2 Theories on the Wound</a:t>
            </a:r>
          </a:p>
          <a:p>
            <a:r>
              <a:rPr lang="en-US" sz="4000" dirty="0"/>
              <a:t>Actual Person and Even</a:t>
            </a:r>
          </a:p>
          <a:p>
            <a:r>
              <a:rPr lang="en-US" sz="4000" dirty="0"/>
              <a:t>Actual Empire</a:t>
            </a:r>
          </a:p>
          <a:p>
            <a:pPr algn="ctr"/>
            <a:endParaRPr lang="en-US" sz="4000" dirty="0"/>
          </a:p>
        </p:txBody>
      </p:sp>
    </p:spTree>
    <p:extLst>
      <p:ext uri="{BB962C8B-B14F-4D97-AF65-F5344CB8AC3E}">
        <p14:creationId xmlns:p14="http://schemas.microsoft.com/office/powerpoint/2010/main" val="2999515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0104" y="0"/>
            <a:ext cx="10031895" cy="6858000"/>
          </a:xfrm>
        </p:spPr>
        <p:txBody>
          <a:bodyPr>
            <a:normAutofit/>
          </a:bodyPr>
          <a:lstStyle/>
          <a:p>
            <a:pPr algn="ctr"/>
            <a:r>
              <a:rPr lang="en-US" sz="3600" b="1" baseline="30000" dirty="0"/>
              <a:t>4 </a:t>
            </a:r>
            <a:r>
              <a:rPr lang="en-US" sz="3600" dirty="0"/>
              <a:t>And they </a:t>
            </a:r>
            <a:r>
              <a:rPr lang="en-US" sz="3600" dirty="0">
                <a:solidFill>
                  <a:srgbClr val="FF0000"/>
                </a:solidFill>
              </a:rPr>
              <a:t>worshipped</a:t>
            </a:r>
            <a:r>
              <a:rPr lang="en-US" sz="3600" dirty="0"/>
              <a:t> the </a:t>
            </a:r>
            <a:r>
              <a:rPr lang="en-US" sz="3600" dirty="0">
                <a:solidFill>
                  <a:srgbClr val="FF0000"/>
                </a:solidFill>
              </a:rPr>
              <a:t>dragon</a:t>
            </a:r>
            <a:r>
              <a:rPr lang="en-US" sz="3600" dirty="0"/>
              <a:t> which </a:t>
            </a:r>
            <a:r>
              <a:rPr lang="en-US" sz="3600" dirty="0">
                <a:solidFill>
                  <a:srgbClr val="FF0000"/>
                </a:solidFill>
              </a:rPr>
              <a:t>gave power </a:t>
            </a:r>
            <a:r>
              <a:rPr lang="en-US" sz="3600" dirty="0"/>
              <a:t>unto the beast: and they </a:t>
            </a:r>
            <a:r>
              <a:rPr lang="en-US" sz="3600" dirty="0">
                <a:solidFill>
                  <a:srgbClr val="FF0000"/>
                </a:solidFill>
              </a:rPr>
              <a:t>worshipped the beast</a:t>
            </a:r>
            <a:r>
              <a:rPr lang="en-US" sz="3600" dirty="0"/>
              <a:t>, saying, </a:t>
            </a:r>
            <a:r>
              <a:rPr lang="en-US" sz="3600" dirty="0">
                <a:solidFill>
                  <a:srgbClr val="FF0000"/>
                </a:solidFill>
              </a:rPr>
              <a:t>Who is like </a:t>
            </a:r>
            <a:r>
              <a:rPr lang="en-US" sz="3600" dirty="0"/>
              <a:t>unto the beast? </a:t>
            </a:r>
            <a:r>
              <a:rPr lang="en-US" sz="3600" dirty="0">
                <a:solidFill>
                  <a:srgbClr val="FF0000"/>
                </a:solidFill>
              </a:rPr>
              <a:t>who is able to make war </a:t>
            </a:r>
            <a:r>
              <a:rPr lang="en-US" sz="3600" dirty="0"/>
              <a:t>with him?</a:t>
            </a:r>
          </a:p>
          <a:p>
            <a:r>
              <a:rPr lang="en-US" sz="3600" dirty="0"/>
              <a:t>Satanic Worship</a:t>
            </a:r>
          </a:p>
          <a:p>
            <a:r>
              <a:rPr lang="en-US" sz="3600" dirty="0"/>
              <a:t>Anti-Christ Worship </a:t>
            </a:r>
          </a:p>
        </p:txBody>
      </p:sp>
    </p:spTree>
    <p:extLst>
      <p:ext uri="{BB962C8B-B14F-4D97-AF65-F5344CB8AC3E}">
        <p14:creationId xmlns:p14="http://schemas.microsoft.com/office/powerpoint/2010/main" val="4232477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43270" y="0"/>
            <a:ext cx="10548730" cy="6858000"/>
          </a:xfrm>
        </p:spPr>
        <p:txBody>
          <a:bodyPr/>
          <a:lstStyle/>
          <a:p>
            <a:pPr algn="ctr"/>
            <a:r>
              <a:rPr lang="en-US" sz="3600" b="1" baseline="30000" dirty="0"/>
              <a:t>5 </a:t>
            </a:r>
            <a:r>
              <a:rPr lang="en-US" sz="3600" dirty="0"/>
              <a:t>And there was given unto him a mouth </a:t>
            </a:r>
            <a:r>
              <a:rPr lang="en-US" sz="3600" dirty="0">
                <a:solidFill>
                  <a:srgbClr val="FF0000"/>
                </a:solidFill>
              </a:rPr>
              <a:t>speaking great things </a:t>
            </a:r>
            <a:r>
              <a:rPr lang="en-US" sz="3600" dirty="0"/>
              <a:t>and </a:t>
            </a:r>
            <a:r>
              <a:rPr lang="en-US" sz="3600" dirty="0">
                <a:solidFill>
                  <a:srgbClr val="FF0000"/>
                </a:solidFill>
              </a:rPr>
              <a:t>blasphemies;</a:t>
            </a:r>
            <a:r>
              <a:rPr lang="en-US" sz="3600" dirty="0"/>
              <a:t> and </a:t>
            </a:r>
            <a:r>
              <a:rPr lang="en-US" sz="3600" dirty="0">
                <a:solidFill>
                  <a:srgbClr val="FF0000"/>
                </a:solidFill>
              </a:rPr>
              <a:t>power was given</a:t>
            </a:r>
            <a:r>
              <a:rPr lang="en-US" sz="3600" dirty="0"/>
              <a:t> unto him to continue </a:t>
            </a:r>
            <a:r>
              <a:rPr lang="en-US" sz="3600" dirty="0">
                <a:solidFill>
                  <a:srgbClr val="FF0000"/>
                </a:solidFill>
              </a:rPr>
              <a:t>forty and two months</a:t>
            </a:r>
            <a:r>
              <a:rPr lang="en-US" sz="3600" dirty="0"/>
              <a:t>.</a:t>
            </a:r>
            <a:r>
              <a:rPr lang="en-US" sz="3600" b="1" baseline="30000" dirty="0"/>
              <a:t>6 </a:t>
            </a:r>
            <a:r>
              <a:rPr lang="en-US" sz="3600" dirty="0"/>
              <a:t>And he opened his mouth in </a:t>
            </a:r>
            <a:r>
              <a:rPr lang="en-US" sz="3600" dirty="0">
                <a:solidFill>
                  <a:srgbClr val="FF0000"/>
                </a:solidFill>
              </a:rPr>
              <a:t>blasphemy against God</a:t>
            </a:r>
            <a:r>
              <a:rPr lang="en-US" sz="3600" dirty="0"/>
              <a:t>, to blaspheme his name, and his </a:t>
            </a:r>
            <a:r>
              <a:rPr lang="en-US" sz="3600" dirty="0">
                <a:solidFill>
                  <a:srgbClr val="FF0000"/>
                </a:solidFill>
              </a:rPr>
              <a:t>tabernacle</a:t>
            </a:r>
            <a:r>
              <a:rPr lang="en-US" sz="3600" dirty="0"/>
              <a:t>, and them that dwell in heaven.</a:t>
            </a:r>
          </a:p>
          <a:p>
            <a:endParaRPr lang="en-US" dirty="0"/>
          </a:p>
        </p:txBody>
      </p:sp>
    </p:spTree>
    <p:extLst>
      <p:ext uri="{BB962C8B-B14F-4D97-AF65-F5344CB8AC3E}">
        <p14:creationId xmlns:p14="http://schemas.microsoft.com/office/powerpoint/2010/main" val="778390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345635" y="94594"/>
            <a:ext cx="9846365" cy="6763407"/>
          </a:xfrm>
        </p:spPr>
        <p:txBody>
          <a:bodyPr>
            <a:normAutofit/>
          </a:bodyPr>
          <a:lstStyle/>
          <a:p>
            <a:r>
              <a:rPr lang="en-US" sz="4000" b="1" baseline="30000" dirty="0"/>
              <a:t>7 </a:t>
            </a:r>
            <a:r>
              <a:rPr lang="en-US" sz="4000" dirty="0"/>
              <a:t>And it was given unto him to make </a:t>
            </a:r>
            <a:r>
              <a:rPr lang="en-US" sz="4000" dirty="0">
                <a:solidFill>
                  <a:srgbClr val="FF0000"/>
                </a:solidFill>
              </a:rPr>
              <a:t>war with the saints</a:t>
            </a:r>
            <a:r>
              <a:rPr lang="en-US" sz="4000" dirty="0"/>
              <a:t>, and to overcome them: and power was given him </a:t>
            </a:r>
            <a:r>
              <a:rPr lang="en-US" sz="4000" dirty="0">
                <a:solidFill>
                  <a:srgbClr val="FF0000"/>
                </a:solidFill>
              </a:rPr>
              <a:t>over all </a:t>
            </a:r>
            <a:r>
              <a:rPr lang="en-US" sz="4000" dirty="0"/>
              <a:t>kindreds, and tongues, and nations. </a:t>
            </a:r>
            <a:r>
              <a:rPr lang="en-US" sz="4000" b="1" baseline="30000" dirty="0"/>
              <a:t>8 </a:t>
            </a:r>
            <a:r>
              <a:rPr lang="en-US" sz="4000" dirty="0"/>
              <a:t>And all that dwell upon the earth </a:t>
            </a:r>
            <a:r>
              <a:rPr lang="en-US" sz="4000" dirty="0">
                <a:solidFill>
                  <a:srgbClr val="FF0000"/>
                </a:solidFill>
              </a:rPr>
              <a:t>shall worship him</a:t>
            </a:r>
            <a:r>
              <a:rPr lang="en-US" sz="4000" dirty="0"/>
              <a:t>, whose names are not written in the book of life of the Lamb slain from the foundation of the world.</a:t>
            </a:r>
          </a:p>
        </p:txBody>
      </p:sp>
    </p:spTree>
    <p:extLst>
      <p:ext uri="{BB962C8B-B14F-4D97-AF65-F5344CB8AC3E}">
        <p14:creationId xmlns:p14="http://schemas.microsoft.com/office/powerpoint/2010/main" val="363461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37018-5711-4AA2-8DAA-F8975AAE9BDB}"/>
              </a:ext>
            </a:extLst>
          </p:cNvPr>
          <p:cNvSpPr>
            <a:spLocks noGrp="1"/>
          </p:cNvSpPr>
          <p:nvPr>
            <p:ph type="title"/>
          </p:nvPr>
        </p:nvSpPr>
        <p:spPr/>
        <p:txBody>
          <a:bodyPr/>
          <a:lstStyle/>
          <a:p>
            <a:r>
              <a:rPr lang="en-US" dirty="0"/>
              <a:t>Topic</a:t>
            </a:r>
          </a:p>
        </p:txBody>
      </p:sp>
      <p:sp>
        <p:nvSpPr>
          <p:cNvPr id="3" name="Content Placeholder 2">
            <a:extLst>
              <a:ext uri="{FF2B5EF4-FFF2-40B4-BE49-F238E27FC236}">
                <a16:creationId xmlns:a16="http://schemas.microsoft.com/office/drawing/2014/main" id="{00157727-97A6-4D30-AA38-F79772473323}"/>
              </a:ext>
            </a:extLst>
          </p:cNvPr>
          <p:cNvSpPr>
            <a:spLocks noGrp="1"/>
          </p:cNvSpPr>
          <p:nvPr>
            <p:ph idx="1"/>
          </p:nvPr>
        </p:nvSpPr>
        <p:spPr>
          <a:xfrm>
            <a:off x="1577009" y="1470991"/>
            <a:ext cx="9927603" cy="5387009"/>
          </a:xfrm>
        </p:spPr>
        <p:txBody>
          <a:bodyPr>
            <a:normAutofit/>
          </a:bodyPr>
          <a:lstStyle/>
          <a:p>
            <a:r>
              <a:rPr lang="en-US" sz="4000" b="1" dirty="0"/>
              <a:t>II Thess 2:1 </a:t>
            </a:r>
            <a:r>
              <a:rPr lang="en-US" sz="4000" dirty="0"/>
              <a:t>Now we beseech you, brethren, by the coming of our Lord Jesus Christ, and by our gathering together unto him,</a:t>
            </a:r>
          </a:p>
          <a:p>
            <a:r>
              <a:rPr lang="en-US" sz="4000" dirty="0"/>
              <a:t>“Concerning the </a:t>
            </a:r>
            <a:r>
              <a:rPr lang="en-US" sz="4000" u="sng" dirty="0"/>
              <a:t>coming</a:t>
            </a:r>
            <a:r>
              <a:rPr lang="en-US" sz="4000" dirty="0"/>
              <a:t> of Jesus and </a:t>
            </a:r>
            <a:r>
              <a:rPr lang="en-US" sz="4000" u="sng" dirty="0"/>
              <a:t>our gathering </a:t>
            </a:r>
            <a:r>
              <a:rPr lang="en-US" sz="4000" dirty="0"/>
              <a:t>together, we beg you…”</a:t>
            </a:r>
          </a:p>
          <a:p>
            <a:r>
              <a:rPr lang="en-US" sz="4000" dirty="0"/>
              <a:t>Cross Ref. I Thess 4:13-18</a:t>
            </a:r>
          </a:p>
        </p:txBody>
      </p:sp>
    </p:spTree>
    <p:extLst>
      <p:ext uri="{BB962C8B-B14F-4D97-AF65-F5344CB8AC3E}">
        <p14:creationId xmlns:p14="http://schemas.microsoft.com/office/powerpoint/2010/main" val="360753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D8A15-9742-4DF6-BA91-4257D123D87C}"/>
              </a:ext>
            </a:extLst>
          </p:cNvPr>
          <p:cNvSpPr>
            <a:spLocks noGrp="1"/>
          </p:cNvSpPr>
          <p:nvPr>
            <p:ph type="title"/>
          </p:nvPr>
        </p:nvSpPr>
        <p:spPr/>
        <p:txBody>
          <a:bodyPr/>
          <a:lstStyle/>
          <a:p>
            <a:r>
              <a:rPr lang="en-US" dirty="0"/>
              <a:t>What Paul begs of the believer? </a:t>
            </a:r>
          </a:p>
        </p:txBody>
      </p:sp>
      <p:sp>
        <p:nvSpPr>
          <p:cNvPr id="3" name="Content Placeholder 2">
            <a:extLst>
              <a:ext uri="{FF2B5EF4-FFF2-40B4-BE49-F238E27FC236}">
                <a16:creationId xmlns:a16="http://schemas.microsoft.com/office/drawing/2014/main" id="{12710943-6565-4C59-8FFC-D104E993E672}"/>
              </a:ext>
            </a:extLst>
          </p:cNvPr>
          <p:cNvSpPr>
            <a:spLocks noGrp="1"/>
          </p:cNvSpPr>
          <p:nvPr>
            <p:ph idx="1"/>
          </p:nvPr>
        </p:nvSpPr>
        <p:spPr>
          <a:xfrm>
            <a:off x="2213113" y="2133600"/>
            <a:ext cx="9978887" cy="3777622"/>
          </a:xfrm>
        </p:spPr>
        <p:txBody>
          <a:bodyPr>
            <a:normAutofit/>
          </a:bodyPr>
          <a:lstStyle/>
          <a:p>
            <a:r>
              <a:rPr lang="en-US" sz="4000" b="1" baseline="30000" dirty="0"/>
              <a:t>2 </a:t>
            </a:r>
            <a:r>
              <a:rPr lang="en-US" sz="4000" dirty="0"/>
              <a:t>That ye be not soon shaken in mind, or be troubled, neither by spirit, nor by word, nor by letter as from us, as that the day of Christ is at hand.</a:t>
            </a:r>
          </a:p>
          <a:p>
            <a:r>
              <a:rPr lang="en-US" sz="4000" dirty="0"/>
              <a:t>“Not to be shaken or troubled”</a:t>
            </a:r>
          </a:p>
        </p:txBody>
      </p:sp>
    </p:spTree>
    <p:extLst>
      <p:ext uri="{BB962C8B-B14F-4D97-AF65-F5344CB8AC3E}">
        <p14:creationId xmlns:p14="http://schemas.microsoft.com/office/powerpoint/2010/main" val="28462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271</TotalTime>
  <Words>783</Words>
  <Application>Microsoft Office PowerPoint</Application>
  <PresentationFormat>Widescreen</PresentationFormat>
  <Paragraphs>44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Wisp</vt:lpstr>
      <vt:lpstr>Meet the Beast</vt:lpstr>
      <vt:lpstr>What is the difference</vt:lpstr>
      <vt:lpstr>PowerPoint Presentation</vt:lpstr>
      <vt:lpstr>PowerPoint Presentation</vt:lpstr>
      <vt:lpstr>PowerPoint Presentation</vt:lpstr>
      <vt:lpstr>PowerPoint Presentation</vt:lpstr>
      <vt:lpstr>PowerPoint Presentation</vt:lpstr>
      <vt:lpstr>Topic</vt:lpstr>
      <vt:lpstr>What Paul begs of the believer? </vt:lpstr>
      <vt:lpstr>2 Things that must happen</vt:lpstr>
      <vt:lpstr>Character</vt:lpstr>
      <vt:lpstr>Event 1- Rapture</vt:lpstr>
      <vt:lpstr>Event 2 – Anti-Christ revealed</vt:lpstr>
      <vt:lpstr>Those who follow the Anti-Christ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Tommy J. McAmis</dc:creator>
  <cp:lastModifiedBy>TJ</cp:lastModifiedBy>
  <cp:revision>14</cp:revision>
  <dcterms:created xsi:type="dcterms:W3CDTF">2020-06-23T14:24:19Z</dcterms:created>
  <dcterms:modified xsi:type="dcterms:W3CDTF">2020-07-08T15:32:20Z</dcterms:modified>
</cp:coreProperties>
</file>