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1" r:id="rId7"/>
    <p:sldId id="260" r:id="rId8"/>
    <p:sldId id="264" r:id="rId9"/>
    <p:sldId id="26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55C95-9121-4660-828A-08190B7B1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7EA1AA-D6BE-4600-878E-0C1B2C4E66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2FE7B-3053-4F93-B92F-50EEF25EA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4E02D-3020-4A50-9120-C1D46E040B11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B4B30-3695-47B2-9451-AED65E9A3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5FA5C-6D50-4965-BFA9-D54D68853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8D40-322A-4164-ABAD-6A89BC980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8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0CF0F-8E93-4B39-B7B0-89607C9AB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2FAD95-9542-4F42-9B2E-963DC7F3AB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16398-23C4-40C1-9BFF-9C8A66DAA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4E02D-3020-4A50-9120-C1D46E040B11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6B7AD-520C-4258-966C-0494EA503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577CA-5363-49FF-9CB5-9E24D239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8D40-322A-4164-ABAD-6A89BC980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9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C70F18-EDDF-429C-9FC5-7DF171BDD9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11FD8C-6614-4789-A793-5046F567A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00730-75EB-4ADB-A2F2-C616F5DF8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4E02D-3020-4A50-9120-C1D46E040B11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99141-64C5-4E74-9162-53403C1CE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C3CFE-176E-4C4D-8795-4DE400CF3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8D40-322A-4164-ABAD-6A89BC980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1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3291-43A0-4BD3-B7D8-B44C8E712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42390-BD99-495A-8D46-2767EE70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8793-A7DD-4E2D-B087-0FCB3B376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4E02D-3020-4A50-9120-C1D46E040B11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A0EE9-A031-4DD3-AB8A-D40BCB21F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338B8-96ED-4230-A64E-1091C7575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8D40-322A-4164-ABAD-6A89BC980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6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D4309-2D1F-4D52-B067-908C26A6D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70E19-60BD-40FA-B34A-CEF5D8A51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0398F-BC5E-4EF0-9AF8-B4E84DD5D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4E02D-3020-4A50-9120-C1D46E040B11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364EE-6D9C-4F53-8F64-EF70F8E0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F2401-6816-439A-8445-BFD2357A6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8D40-322A-4164-ABAD-6A89BC980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3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D4EE4-0210-4632-8D28-B58E326BD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AD324-0096-4023-AFAB-8B4C9EAC6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2C7702-F90A-46F1-ACFE-C18654331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C48CB8-E574-41E5-8180-4C36FE3D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4E02D-3020-4A50-9120-C1D46E040B11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5591FD-7788-4E1D-B1A1-5BCD72B1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18AE9-4231-4199-80B0-C24496B26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8D40-322A-4164-ABAD-6A89BC980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5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EC6B-8D9F-4BDD-8812-28C947AE0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E8EE1-CC62-4733-AD47-BC4CEF113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208247-389E-4698-B710-2B564157E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412EB3-C1E6-4FA9-BB60-2562E4AF12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CDA0EF-C518-4A8E-A77D-88EB6F269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8C0529-7C2C-4E3C-84C0-476E65B33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4E02D-3020-4A50-9120-C1D46E040B11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4D049A-9870-40F2-99DC-8823A87F3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581C46-CB66-4C25-BE89-A105F881B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8D40-322A-4164-ABAD-6A89BC980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3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DA73C-3116-4458-A9B6-512F765C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CE3D47-0C49-4EC1-9804-DAB6BBDCD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4E02D-3020-4A50-9120-C1D46E040B11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CA5AC-9FB2-440C-AE81-38ABDE3AE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5FA74F-6866-4AA0-9CAF-4A847C075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8D40-322A-4164-ABAD-6A89BC980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9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2CB955-44B2-4EE0-91AC-A1AC9F17D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4E02D-3020-4A50-9120-C1D46E040B11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6572C5-D0F9-4133-A0C9-8EAFD276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56209-0A33-4311-8E8E-74CF944CA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8D40-322A-4164-ABAD-6A89BC980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15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FE5F0-89B8-444F-B915-99F91B61B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79AB0-D3DD-4D34-AA64-C6EBFCF22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5965DB-B20A-4314-B8A2-EF592E66B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09DE8F-37F7-44B2-A984-7D13AE2E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4E02D-3020-4A50-9120-C1D46E040B11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865E4-BBB2-4BCA-AC5E-6A929E0CE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DB349-7BC5-4BB1-A60D-7B1E7F53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8D40-322A-4164-ABAD-6A89BC980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3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B26D8-2974-4C77-8F0D-D0728B364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E0FD01-B6CF-4F73-AB5F-F3BC36D071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30877-0F7C-4776-8358-6955CF105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8DEFB-FABA-4554-BC9C-12DE08272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4E02D-3020-4A50-9120-C1D46E040B11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573C36-11B9-443A-8984-7A7F19D51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0EADC-70AB-4D5D-A0ED-180BDCFB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28D40-322A-4164-ABAD-6A89BC980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5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DB2AFE-A1EE-49F9-9717-20B4D3AA3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D4F8-2C80-4C85-86BE-416A02207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C4062-0B8B-4875-AEEF-133C61E347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4E02D-3020-4A50-9120-C1D46E040B11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A6B0C-DD20-4142-B74A-A39B8AC09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A07DD-9F89-41C1-B639-DE189A627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28D40-322A-4164-ABAD-6A89BC980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0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untolivechurch.net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6F4F7-DE65-4A14-9409-1F8497552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91548"/>
            <a:ext cx="12192000" cy="6566451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Download all slides and note sheet here; </a:t>
            </a:r>
          </a:p>
          <a:p>
            <a:r>
              <a:rPr lang="en-US" sz="6000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http://www.mountolivechurch.net</a:t>
            </a:r>
            <a:endParaRPr lang="en-US" sz="6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6000" dirty="0">
              <a:solidFill>
                <a:schemeClr val="bg1"/>
              </a:solidFill>
            </a:endParaRPr>
          </a:p>
          <a:p>
            <a:r>
              <a:rPr lang="en-US" sz="6000" dirty="0">
                <a:solidFill>
                  <a:schemeClr val="bg1"/>
                </a:solidFill>
              </a:rPr>
              <a:t>Invite someone today to church by </a:t>
            </a:r>
            <a:r>
              <a:rPr lang="en-US" sz="6000" dirty="0" err="1">
                <a:solidFill>
                  <a:schemeClr val="bg1"/>
                </a:solidFill>
              </a:rPr>
              <a:t>facebook</a:t>
            </a:r>
            <a:endParaRPr lang="en-US" sz="6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000" dirty="0">
                <a:solidFill>
                  <a:srgbClr val="FFFF00"/>
                </a:solidFill>
              </a:rPr>
              <a:t>Mt. Olive Church – Wise </a:t>
            </a:r>
            <a:r>
              <a:rPr lang="en-US" sz="6000" dirty="0" err="1">
                <a:solidFill>
                  <a:srgbClr val="FFFF00"/>
                </a:solidFill>
              </a:rPr>
              <a:t>Va</a:t>
            </a:r>
            <a:endParaRPr lang="en-US" sz="6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52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E3CF-E0D5-4973-8F3E-7668B9048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1E5AB-893F-4BB3-B488-7DFA40DA3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washed in the blood,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In the soul cleansing blood of the Lamb?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your garments spotless?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they white as snow?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washed in the blood of the Lamb?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707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53364-EA3D-4594-A54F-6CD641E02B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 you Washed in the blood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EB0939-775C-4150-8794-404043A8AC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89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0F9F2-0084-4127-8F01-EC3AC9ACE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27A-F96E-48AA-B449-CEB755FAC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" y="92765"/>
            <a:ext cx="12085983" cy="6665844"/>
          </a:xfrm>
        </p:spPr>
        <p:txBody>
          <a:bodyPr>
            <a:normAutofit lnSpcReduction="10000"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Have you been to Jesus for the cleansing power?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washed in the blood of the Lamb?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fully trusting in His grace this hour?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washed in the blood of the Lamb?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5400" b="0" i="0" u="none" strike="noStrike" kern="1200" cap="none" dirty="0">
              <a:ln>
                <a:noFill/>
              </a:ln>
              <a:latin typeface="Liberation Sans" pitchFamily="18"/>
              <a:ea typeface="Segoe UI" pitchFamily="2"/>
              <a:cs typeface="Tahoma" pitchFamily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62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E3CF-E0D5-4973-8F3E-7668B9048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1E5AB-893F-4BB3-B488-7DFA40DA3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washed in the blood,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In the soul cleansing blood of the Lamb?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your garments spotless?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they white as snow?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washed in the blood of the Lamb?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984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0B770-8982-4F7D-8ABD-F9F9AC4D2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50749-3057-4BEA-927E-4B09C801A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072730" cy="6957391"/>
          </a:xfrm>
        </p:spPr>
        <p:txBody>
          <a:bodyPr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walking daily 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by the Savior's side?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washed in the 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blood of the Lamb?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Do you rest each moment 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in the Crucified?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washed in the blood 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of the Lamb?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727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E3CF-E0D5-4973-8F3E-7668B9048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1E5AB-893F-4BB3-B488-7DFA40DA3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washed in the blood,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In the soul cleansing blood of the Lamb?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your garments spotless?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they white as snow?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washed in the blood of the Lamb?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98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1F217-B9ED-4C30-9D50-1DA8CD65D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B0EE-D21D-4862-A2A2-2D096AD85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When the Bridegroom cometh will your robes be white?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washed in the blood of the Lamb?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Will your soul be ready for the mansions bright,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And be washed in the blood of the Lamb?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681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E3CF-E0D5-4973-8F3E-7668B9048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1E5AB-893F-4BB3-B488-7DFA40DA3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washed in the blood,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In the soul cleansing blood of the Lamb?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your garments spotless?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they white as snow?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Are you washed in the blood of the Lamb?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26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A7238-5802-438F-BD6B-C95C9134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FB668-4F21-4FB3-BB35-1048D1A24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Lay aside the garments that are stained with sin,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And be washed in the blood of the Lamb;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There's a fountain flowing for the soul unclean,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US" sz="5400" b="0" i="0" u="none" strike="noStrike" kern="1200" cap="none" dirty="0">
                <a:ln>
                  <a:noFill/>
                </a:ln>
                <a:latin typeface="Liberation Sans" pitchFamily="18"/>
                <a:ea typeface="Segoe UI" pitchFamily="2"/>
                <a:cs typeface="Tahoma" pitchFamily="2"/>
              </a:rPr>
              <a:t>O be washed in the blood of the Lamb!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7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340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Liberation Sans</vt:lpstr>
      <vt:lpstr>Office Theme</vt:lpstr>
      <vt:lpstr>PowerPoint Presentation</vt:lpstr>
      <vt:lpstr>Are you Washed in the blood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TJ</dc:creator>
  <cp:lastModifiedBy>TJ</cp:lastModifiedBy>
  <cp:revision>2</cp:revision>
  <dcterms:created xsi:type="dcterms:W3CDTF">2020-08-30T13:06:56Z</dcterms:created>
  <dcterms:modified xsi:type="dcterms:W3CDTF">2020-08-30T13:20:48Z</dcterms:modified>
</cp:coreProperties>
</file>