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0" r:id="rId5"/>
    <p:sldId id="271" r:id="rId6"/>
    <p:sldId id="278" r:id="rId7"/>
    <p:sldId id="279" r:id="rId8"/>
    <p:sldId id="259" r:id="rId9"/>
    <p:sldId id="260" r:id="rId10"/>
    <p:sldId id="280" r:id="rId11"/>
    <p:sldId id="282" r:id="rId12"/>
    <p:sldId id="28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F9C84-3C50-40CD-8395-0233B025DB53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7F4D2-F1FF-4EEB-9B24-E49E6EC8E9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F9C84-3C50-40CD-8395-0233B025DB53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7F4D2-F1FF-4EEB-9B24-E49E6EC8E9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F9C84-3C50-40CD-8395-0233B025DB53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7F4D2-F1FF-4EEB-9B24-E49E6EC8E9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F9C84-3C50-40CD-8395-0233B025DB53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7F4D2-F1FF-4EEB-9B24-E49E6EC8E9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F9C84-3C50-40CD-8395-0233B025DB53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7F4D2-F1FF-4EEB-9B24-E49E6EC8E9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F9C84-3C50-40CD-8395-0233B025DB53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7F4D2-F1FF-4EEB-9B24-E49E6EC8E9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F9C84-3C50-40CD-8395-0233B025DB53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7F4D2-F1FF-4EEB-9B24-E49E6EC8E9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F9C84-3C50-40CD-8395-0233B025DB53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7F4D2-F1FF-4EEB-9B24-E49E6EC8E9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F9C84-3C50-40CD-8395-0233B025DB53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7F4D2-F1FF-4EEB-9B24-E49E6EC8E9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F9C84-3C50-40CD-8395-0233B025DB53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7F4D2-F1FF-4EEB-9B24-E49E6EC8E9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F9C84-3C50-40CD-8395-0233B025DB53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7F4D2-F1FF-4EEB-9B24-E49E6EC8E9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9C84-3C50-40CD-8395-0233B025DB53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7F4D2-F1FF-4EEB-9B24-E49E6EC8E9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8610600" cy="1470025"/>
          </a:xfrm>
        </p:spPr>
        <p:txBody>
          <a:bodyPr>
            <a:noAutofit/>
          </a:bodyPr>
          <a:lstStyle/>
          <a:p>
            <a:r>
              <a:rPr lang="en-US" sz="8800" dirty="0">
                <a:latin typeface="Brush Script MT" pitchFamily="66" charset="0"/>
              </a:rPr>
              <a:t>“Lord I Need You”</a:t>
            </a: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0"/>
            <a:ext cx="7696200" cy="68580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6000" dirty="0"/>
          </a:p>
          <a:p>
            <a:pPr algn="ctr">
              <a:buNone/>
            </a:pPr>
            <a:endParaRPr lang="en-US" sz="6000" dirty="0"/>
          </a:p>
        </p:txBody>
      </p:sp>
      <p:sp>
        <p:nvSpPr>
          <p:cNvPr id="4" name="Rectangle 3"/>
          <p:cNvSpPr/>
          <p:nvPr/>
        </p:nvSpPr>
        <p:spPr>
          <a:xfrm>
            <a:off x="457200" y="762000"/>
            <a:ext cx="80772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/>
              <a:t>Lord, I need You, oh I need You</a:t>
            </a:r>
            <a:br>
              <a:rPr lang="en-US" sz="5400" b="1" dirty="0"/>
            </a:br>
            <a:r>
              <a:rPr lang="en-US" sz="5400" b="1" dirty="0"/>
              <a:t>Every hour I need You</a:t>
            </a:r>
            <a:br>
              <a:rPr lang="en-US" sz="5400" b="1" dirty="0"/>
            </a:br>
            <a:r>
              <a:rPr lang="en-US" sz="5400" b="1" dirty="0"/>
              <a:t>My one defense, </a:t>
            </a:r>
            <a:br>
              <a:rPr lang="en-US" sz="5400" b="1" dirty="0"/>
            </a:br>
            <a:r>
              <a:rPr lang="en-US" sz="5400" b="1" dirty="0"/>
              <a:t>My righteousness,</a:t>
            </a:r>
            <a:br>
              <a:rPr lang="en-US" sz="5400" b="1" dirty="0"/>
            </a:br>
            <a:r>
              <a:rPr lang="en-US" sz="5400" b="1" dirty="0"/>
              <a:t>Oh God, how I need You</a:t>
            </a:r>
          </a:p>
        </p:txBody>
      </p:sp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0"/>
            <a:ext cx="7696200" cy="68580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6000" dirty="0"/>
          </a:p>
          <a:p>
            <a:pPr algn="ctr">
              <a:buNone/>
            </a:pPr>
            <a:endParaRPr lang="en-US" sz="6000" dirty="0"/>
          </a:p>
        </p:txBody>
      </p:sp>
      <p:sp>
        <p:nvSpPr>
          <p:cNvPr id="4" name="Rectangle 3"/>
          <p:cNvSpPr/>
          <p:nvPr/>
        </p:nvSpPr>
        <p:spPr>
          <a:xfrm>
            <a:off x="457200" y="762000"/>
            <a:ext cx="80772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/>
              <a:t>Lord, I need You, oh I need You</a:t>
            </a:r>
            <a:br>
              <a:rPr lang="en-US" sz="5400" b="1" dirty="0"/>
            </a:br>
            <a:r>
              <a:rPr lang="en-US" sz="5400" b="1" dirty="0"/>
              <a:t>Every hour I need You</a:t>
            </a:r>
            <a:br>
              <a:rPr lang="en-US" sz="5400" b="1" dirty="0"/>
            </a:br>
            <a:r>
              <a:rPr lang="en-US" sz="5400" b="1" dirty="0"/>
              <a:t>My one defense, </a:t>
            </a:r>
            <a:br>
              <a:rPr lang="en-US" sz="5400" b="1" dirty="0"/>
            </a:br>
            <a:r>
              <a:rPr lang="en-US" sz="5400" b="1" dirty="0"/>
              <a:t>My righteousness,</a:t>
            </a:r>
            <a:br>
              <a:rPr lang="en-US" sz="5400" b="1" dirty="0"/>
            </a:br>
            <a:r>
              <a:rPr lang="en-US" sz="5400" b="1" dirty="0"/>
              <a:t>Oh God, how I need You</a:t>
            </a:r>
          </a:p>
        </p:txBody>
      </p:sp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0"/>
            <a:ext cx="7696200" cy="68580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6000" dirty="0"/>
          </a:p>
          <a:p>
            <a:pPr algn="ctr">
              <a:buNone/>
            </a:pPr>
            <a:endParaRPr lang="en-US" sz="6000" dirty="0"/>
          </a:p>
        </p:txBody>
      </p:sp>
      <p:sp>
        <p:nvSpPr>
          <p:cNvPr id="4" name="Rectangle 3"/>
          <p:cNvSpPr/>
          <p:nvPr/>
        </p:nvSpPr>
        <p:spPr>
          <a:xfrm>
            <a:off x="457200" y="1371600"/>
            <a:ext cx="80772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/>
              <a:t>My one defense, </a:t>
            </a:r>
            <a:br>
              <a:rPr lang="en-US" sz="4800" b="1" dirty="0"/>
            </a:br>
            <a:r>
              <a:rPr lang="en-US" sz="4800" b="1" dirty="0"/>
              <a:t>my righteousness</a:t>
            </a:r>
            <a:br>
              <a:rPr lang="en-US" sz="4800" b="1" dirty="0"/>
            </a:br>
            <a:r>
              <a:rPr lang="en-US" sz="4800" b="1" dirty="0"/>
              <a:t>Oh God, how I need You</a:t>
            </a:r>
          </a:p>
          <a:p>
            <a:pPr algn="ctr"/>
            <a:r>
              <a:rPr lang="en-US" sz="2000" b="1" dirty="0"/>
              <a:t>*</a:t>
            </a: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6000" dirty="0"/>
          </a:p>
          <a:p>
            <a:pPr algn="ctr">
              <a:buNone/>
            </a:pPr>
            <a:r>
              <a:rPr lang="en-US" sz="6000" dirty="0"/>
              <a:t>Lord I come, I confess</a:t>
            </a:r>
            <a:br>
              <a:rPr lang="en-US" sz="6000" dirty="0"/>
            </a:br>
            <a:r>
              <a:rPr lang="en-US" sz="6000" dirty="0"/>
              <a:t>Bowing here I find my rest</a:t>
            </a:r>
            <a:br>
              <a:rPr lang="en-US" sz="6000" dirty="0"/>
            </a:br>
            <a:r>
              <a:rPr lang="en-US" sz="6000" dirty="0"/>
              <a:t>Without You I fall apart</a:t>
            </a:r>
            <a:br>
              <a:rPr lang="en-US" sz="6000" dirty="0"/>
            </a:br>
            <a:r>
              <a:rPr lang="en-US" sz="6000" dirty="0"/>
              <a:t>You're the one that </a:t>
            </a:r>
            <a:br>
              <a:rPr lang="en-US" sz="6000" dirty="0"/>
            </a:br>
            <a:r>
              <a:rPr lang="en-US" sz="6000" dirty="0"/>
              <a:t>guides my heart</a:t>
            </a:r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endParaRPr lang="en-US" sz="5400" dirty="0"/>
          </a:p>
          <a:p>
            <a:pPr algn="ctr">
              <a:buNone/>
            </a:pPr>
            <a:r>
              <a:rPr lang="en-US" sz="5800" b="1" dirty="0"/>
              <a:t>Lord, I need You, oh I need You</a:t>
            </a:r>
            <a:br>
              <a:rPr lang="en-US" sz="5800" b="1" dirty="0"/>
            </a:br>
            <a:r>
              <a:rPr lang="en-US" sz="5800" b="1" dirty="0"/>
              <a:t>Every hour I need You</a:t>
            </a:r>
            <a:br>
              <a:rPr lang="en-US" sz="5800" b="1" dirty="0"/>
            </a:br>
            <a:r>
              <a:rPr lang="en-US" sz="5800" b="1" dirty="0"/>
              <a:t>My one defense, </a:t>
            </a:r>
            <a:br>
              <a:rPr lang="en-US" sz="5800" b="1" dirty="0"/>
            </a:br>
            <a:r>
              <a:rPr lang="en-US" sz="5800" b="1" dirty="0"/>
              <a:t>my righteousness</a:t>
            </a:r>
            <a:br>
              <a:rPr lang="en-US" sz="5800" b="1" dirty="0"/>
            </a:br>
            <a:r>
              <a:rPr lang="en-US" sz="5800" b="1" dirty="0"/>
              <a:t>Oh God, how I need You</a:t>
            </a:r>
            <a:br>
              <a:rPr lang="en-US" sz="5800" b="1" dirty="0"/>
            </a:br>
            <a:br>
              <a:rPr lang="en-US" sz="5800" b="1" dirty="0"/>
            </a:br>
            <a:endParaRPr lang="en-US" sz="5800" b="1" dirty="0"/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6000" dirty="0"/>
          </a:p>
          <a:p>
            <a:pPr algn="ctr">
              <a:buNone/>
            </a:pPr>
            <a:r>
              <a:rPr lang="en-US" sz="6000" dirty="0"/>
              <a:t>Where sin runs deep, </a:t>
            </a:r>
            <a:br>
              <a:rPr lang="en-US" sz="6000" dirty="0"/>
            </a:br>
            <a:r>
              <a:rPr lang="en-US" sz="6000" dirty="0"/>
              <a:t>Your grace is more</a:t>
            </a:r>
            <a:br>
              <a:rPr lang="en-US" sz="6000" dirty="0"/>
            </a:br>
            <a:r>
              <a:rPr lang="en-US" sz="6000" dirty="0"/>
              <a:t>Where grace is found is where You are</a:t>
            </a:r>
            <a:br>
              <a:rPr lang="en-US" sz="6000" dirty="0"/>
            </a:b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0"/>
            <a:ext cx="7696200" cy="43434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en-US" sz="6000" dirty="0"/>
          </a:p>
          <a:p>
            <a:pPr algn="ctr">
              <a:buNone/>
            </a:pPr>
            <a:endParaRPr lang="en-US" sz="6000" dirty="0"/>
          </a:p>
          <a:p>
            <a:pPr algn="ctr">
              <a:buNone/>
            </a:pPr>
            <a:r>
              <a:rPr lang="en-US" sz="6000" dirty="0"/>
              <a:t>And where You are </a:t>
            </a:r>
            <a:br>
              <a:rPr lang="en-US" sz="6000" dirty="0"/>
            </a:br>
            <a:r>
              <a:rPr lang="en-US" sz="6000" dirty="0"/>
              <a:t>Lord I am free</a:t>
            </a:r>
            <a:br>
              <a:rPr lang="en-US" sz="6000" dirty="0"/>
            </a:br>
            <a:r>
              <a:rPr lang="en-US" sz="6000" dirty="0"/>
              <a:t>Holiness is Christ in me</a:t>
            </a:r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0"/>
            <a:ext cx="7696200" cy="43434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en-US" sz="6000" dirty="0"/>
          </a:p>
          <a:p>
            <a:pPr algn="ctr">
              <a:buNone/>
            </a:pPr>
            <a:endParaRPr lang="en-US" sz="6000" dirty="0"/>
          </a:p>
          <a:p>
            <a:pPr algn="ctr">
              <a:buNone/>
            </a:pPr>
            <a:r>
              <a:rPr lang="en-US" sz="6000" dirty="0"/>
              <a:t>Yes where You are </a:t>
            </a:r>
            <a:br>
              <a:rPr lang="en-US" sz="6000" dirty="0"/>
            </a:br>
            <a:r>
              <a:rPr lang="en-US" sz="6000" dirty="0"/>
              <a:t>Lord I am free</a:t>
            </a:r>
            <a:br>
              <a:rPr lang="en-US" sz="6000" dirty="0"/>
            </a:br>
            <a:r>
              <a:rPr lang="en-US" sz="6000" dirty="0"/>
              <a:t>Holiness is Christ in me</a:t>
            </a:r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0"/>
            <a:ext cx="7696200" cy="68580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6000" dirty="0"/>
          </a:p>
          <a:p>
            <a:pPr algn="ctr">
              <a:buNone/>
            </a:pPr>
            <a:endParaRPr lang="en-US" sz="6000" dirty="0"/>
          </a:p>
        </p:txBody>
      </p:sp>
      <p:sp>
        <p:nvSpPr>
          <p:cNvPr id="4" name="Rectangle 3"/>
          <p:cNvSpPr/>
          <p:nvPr/>
        </p:nvSpPr>
        <p:spPr>
          <a:xfrm>
            <a:off x="457200" y="990600"/>
            <a:ext cx="80772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/>
              <a:t>Lord, I need You, oh I need You</a:t>
            </a:r>
            <a:br>
              <a:rPr lang="en-US" sz="5400" b="1" dirty="0"/>
            </a:br>
            <a:r>
              <a:rPr lang="en-US" sz="5400" b="1" dirty="0"/>
              <a:t>Every hour I need You</a:t>
            </a:r>
            <a:br>
              <a:rPr lang="en-US" sz="5400" b="1" dirty="0"/>
            </a:br>
            <a:r>
              <a:rPr lang="en-US" sz="5400" b="1" dirty="0"/>
              <a:t>My one defense, </a:t>
            </a:r>
            <a:br>
              <a:rPr lang="en-US" sz="5400" b="1" dirty="0"/>
            </a:br>
            <a:r>
              <a:rPr lang="en-US" sz="5400" b="1" dirty="0"/>
              <a:t>My righteousness,</a:t>
            </a:r>
            <a:br>
              <a:rPr lang="en-US" sz="5400" b="1" dirty="0"/>
            </a:br>
            <a:r>
              <a:rPr lang="en-US" sz="5400" b="1" dirty="0"/>
              <a:t>Oh God, how I need You</a:t>
            </a:r>
          </a:p>
        </p:txBody>
      </p: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382000" cy="5334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800" dirty="0"/>
              <a:t>So teach my song to rise to You</a:t>
            </a:r>
            <a:br>
              <a:rPr lang="en-US" sz="4800" dirty="0"/>
            </a:br>
            <a:r>
              <a:rPr lang="en-US" sz="4800" dirty="0"/>
              <a:t>When temptation </a:t>
            </a:r>
            <a:br>
              <a:rPr lang="en-US" sz="4800" dirty="0"/>
            </a:br>
            <a:r>
              <a:rPr lang="en-US" sz="4800" dirty="0"/>
              <a:t>comes my way</a:t>
            </a:r>
            <a:br>
              <a:rPr lang="en-US" sz="4800" dirty="0"/>
            </a:br>
            <a:r>
              <a:rPr lang="en-US" sz="4800" dirty="0"/>
              <a:t>And when I cannot stand </a:t>
            </a:r>
            <a:br>
              <a:rPr lang="en-US" sz="4800" dirty="0"/>
            </a:br>
            <a:r>
              <a:rPr lang="en-US" sz="4800" dirty="0"/>
              <a:t>I'll fall on You</a:t>
            </a:r>
          </a:p>
          <a:p>
            <a:pPr algn="ctr">
              <a:buNone/>
            </a:pPr>
            <a:r>
              <a:rPr lang="en-US" sz="4800" dirty="0"/>
              <a:t>Jesus You're my hope and stay </a:t>
            </a:r>
            <a:br>
              <a:rPr lang="en-US" sz="6600" dirty="0"/>
            </a:br>
            <a:endParaRPr lang="en-US" sz="6600" dirty="0"/>
          </a:p>
        </p:txBody>
      </p:sp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5400" dirty="0"/>
          </a:p>
          <a:p>
            <a:pPr algn="ctr">
              <a:buNone/>
            </a:pPr>
            <a:br>
              <a:rPr lang="en-US" sz="5400" dirty="0"/>
            </a:br>
            <a:r>
              <a:rPr lang="en-US" sz="5400" dirty="0"/>
              <a:t>And when I cannot stand </a:t>
            </a:r>
            <a:br>
              <a:rPr lang="en-US" sz="5400" dirty="0"/>
            </a:br>
            <a:r>
              <a:rPr lang="en-US" sz="5400" dirty="0"/>
              <a:t>I'll fall on You</a:t>
            </a:r>
            <a:br>
              <a:rPr lang="en-US" sz="5400" dirty="0"/>
            </a:br>
            <a:r>
              <a:rPr lang="en-US" sz="5400" dirty="0"/>
              <a:t>Jesus You're my hope and stay</a:t>
            </a: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285</Words>
  <Application>Microsoft Office PowerPoint</Application>
  <PresentationFormat>On-screen Show (4:3)</PresentationFormat>
  <Paragraphs>22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Brush Script MT</vt:lpstr>
      <vt:lpstr>Calibri</vt:lpstr>
      <vt:lpstr>Office Theme</vt:lpstr>
      <vt:lpstr>“Lord I Need You”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“You Are God Alone”</dc:title>
  <dc:creator>Mt Olive</dc:creator>
  <cp:lastModifiedBy>TJ</cp:lastModifiedBy>
  <cp:revision>16</cp:revision>
  <dcterms:created xsi:type="dcterms:W3CDTF">2012-08-09T23:42:48Z</dcterms:created>
  <dcterms:modified xsi:type="dcterms:W3CDTF">2020-08-30T13:22:03Z</dcterms:modified>
</cp:coreProperties>
</file>