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8" r:id="rId7"/>
    <p:sldId id="279" r:id="rId8"/>
    <p:sldId id="259" r:id="rId9"/>
    <p:sldId id="260" r:id="rId10"/>
    <p:sldId id="280" r:id="rId11"/>
    <p:sldId id="282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9C84-3C50-40CD-8395-0233B025DB53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F4D2-F1FF-4EEB-9B24-E49E6EC8E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>
            <a:noAutofit/>
          </a:bodyPr>
          <a:lstStyle/>
          <a:p>
            <a:r>
              <a:rPr lang="en-US" sz="8800" dirty="0">
                <a:latin typeface="Brush Script MT" pitchFamily="66" charset="0"/>
              </a:rPr>
              <a:t>“Lord I Need You”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Lord, I need You, oh I need You</a:t>
            </a:r>
            <a:br>
              <a:rPr lang="en-US" sz="5400" b="1" dirty="0"/>
            </a:br>
            <a:r>
              <a:rPr lang="en-US" sz="5400" b="1" dirty="0"/>
              <a:t>Every hour I need You</a:t>
            </a:r>
            <a:br>
              <a:rPr lang="en-US" sz="5400" b="1" dirty="0"/>
            </a:br>
            <a:r>
              <a:rPr lang="en-US" sz="5400" b="1" dirty="0"/>
              <a:t>My one defense, </a:t>
            </a:r>
            <a:br>
              <a:rPr lang="en-US" sz="5400" b="1" dirty="0"/>
            </a:br>
            <a:r>
              <a:rPr lang="en-US" sz="5400" b="1" dirty="0"/>
              <a:t>My righteousness,</a:t>
            </a:r>
            <a:br>
              <a:rPr lang="en-US" sz="5400" b="1" dirty="0"/>
            </a:br>
            <a:r>
              <a:rPr lang="en-US" sz="5400" b="1" dirty="0"/>
              <a:t>Oh God, how I need You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Lord, I need You, oh I need You</a:t>
            </a:r>
            <a:br>
              <a:rPr lang="en-US" sz="5400" b="1" dirty="0"/>
            </a:br>
            <a:r>
              <a:rPr lang="en-US" sz="5400" b="1" dirty="0"/>
              <a:t>Every hour I need You</a:t>
            </a:r>
            <a:br>
              <a:rPr lang="en-US" sz="5400" b="1" dirty="0"/>
            </a:br>
            <a:r>
              <a:rPr lang="en-US" sz="5400" b="1" dirty="0"/>
              <a:t>My one defense, </a:t>
            </a:r>
            <a:br>
              <a:rPr lang="en-US" sz="5400" b="1" dirty="0"/>
            </a:br>
            <a:r>
              <a:rPr lang="en-US" sz="5400" b="1" dirty="0"/>
              <a:t>My righteousness,</a:t>
            </a:r>
            <a:br>
              <a:rPr lang="en-US" sz="5400" b="1" dirty="0"/>
            </a:br>
            <a:r>
              <a:rPr lang="en-US" sz="5400" b="1" dirty="0"/>
              <a:t>Oh God, how I need You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077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My one defense, </a:t>
            </a:r>
            <a:br>
              <a:rPr lang="en-US" sz="4800" b="1" dirty="0"/>
            </a:br>
            <a:r>
              <a:rPr lang="en-US" sz="4800" b="1" dirty="0"/>
              <a:t>my righteousness</a:t>
            </a:r>
            <a:br>
              <a:rPr lang="en-US" sz="4800" b="1" dirty="0"/>
            </a:br>
            <a:r>
              <a:rPr lang="en-US" sz="4800" b="1" dirty="0"/>
              <a:t>Oh God, how I need You</a:t>
            </a:r>
          </a:p>
          <a:p>
            <a:pPr algn="ctr"/>
            <a:r>
              <a:rPr lang="en-US" sz="2000" b="1" dirty="0"/>
              <a:t>*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dirty="0"/>
              <a:t>Lord I come, I confess</a:t>
            </a:r>
            <a:br>
              <a:rPr lang="en-US" sz="6000" dirty="0"/>
            </a:br>
            <a:r>
              <a:rPr lang="en-US" sz="6000" dirty="0"/>
              <a:t>Bowing here I find my rest</a:t>
            </a:r>
            <a:br>
              <a:rPr lang="en-US" sz="6000" dirty="0"/>
            </a:br>
            <a:r>
              <a:rPr lang="en-US" sz="6000" dirty="0"/>
              <a:t>Without You I fall apart</a:t>
            </a:r>
            <a:br>
              <a:rPr lang="en-US" sz="6000" dirty="0"/>
            </a:br>
            <a:r>
              <a:rPr lang="en-US" sz="6000" dirty="0"/>
              <a:t>You're the one that </a:t>
            </a:r>
            <a:br>
              <a:rPr lang="en-US" sz="6000" dirty="0"/>
            </a:br>
            <a:r>
              <a:rPr lang="en-US" sz="6000" dirty="0"/>
              <a:t>guides my heart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sz="5400" dirty="0"/>
          </a:p>
          <a:p>
            <a:pPr algn="ctr">
              <a:buNone/>
            </a:pPr>
            <a:r>
              <a:rPr lang="en-US" sz="5800" b="1" dirty="0"/>
              <a:t>Lord, I need You, oh I need You</a:t>
            </a:r>
            <a:br>
              <a:rPr lang="en-US" sz="5800" b="1" dirty="0"/>
            </a:br>
            <a:r>
              <a:rPr lang="en-US" sz="5800" b="1" dirty="0"/>
              <a:t>Every hour I need You</a:t>
            </a:r>
            <a:br>
              <a:rPr lang="en-US" sz="5800" b="1" dirty="0"/>
            </a:br>
            <a:r>
              <a:rPr lang="en-US" sz="5800" b="1" dirty="0"/>
              <a:t>My one defense, </a:t>
            </a:r>
            <a:br>
              <a:rPr lang="en-US" sz="5800" b="1" dirty="0"/>
            </a:br>
            <a:r>
              <a:rPr lang="en-US" sz="5800" b="1" dirty="0"/>
              <a:t>my righteousness</a:t>
            </a:r>
            <a:br>
              <a:rPr lang="en-US" sz="5800" b="1" dirty="0"/>
            </a:br>
            <a:r>
              <a:rPr lang="en-US" sz="5800" b="1" dirty="0"/>
              <a:t>Oh God, how I need You</a:t>
            </a:r>
            <a:br>
              <a:rPr lang="en-US" sz="5800" b="1" dirty="0"/>
            </a:br>
            <a:br>
              <a:rPr lang="en-US" sz="5800" b="1" dirty="0"/>
            </a:br>
            <a:endParaRPr lang="en-US" sz="5800" b="1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dirty="0"/>
              <a:t>Where sin runs deep, </a:t>
            </a:r>
            <a:br>
              <a:rPr lang="en-US" sz="6000" dirty="0"/>
            </a:br>
            <a:r>
              <a:rPr lang="en-US" sz="6000" dirty="0"/>
              <a:t>Your grace is more</a:t>
            </a:r>
            <a:br>
              <a:rPr lang="en-US" sz="6000" dirty="0"/>
            </a:br>
            <a:r>
              <a:rPr lang="en-US" sz="6000" dirty="0"/>
              <a:t>Where grace is found is where You are</a:t>
            </a:r>
            <a:br>
              <a:rPr lang="en-US" sz="6000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4343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dirty="0"/>
              <a:t>And where You are </a:t>
            </a:r>
            <a:br>
              <a:rPr lang="en-US" sz="6000" dirty="0"/>
            </a:br>
            <a:r>
              <a:rPr lang="en-US" sz="6000" dirty="0"/>
              <a:t>Lord I am free</a:t>
            </a:r>
            <a:br>
              <a:rPr lang="en-US" sz="6000" dirty="0"/>
            </a:br>
            <a:r>
              <a:rPr lang="en-US" sz="6000" dirty="0"/>
              <a:t>Holiness is Christ in me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4343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dirty="0"/>
              <a:t>Yes where You are </a:t>
            </a:r>
            <a:br>
              <a:rPr lang="en-US" sz="6000" dirty="0"/>
            </a:br>
            <a:r>
              <a:rPr lang="en-US" sz="6000" dirty="0"/>
              <a:t>Lord I am free</a:t>
            </a:r>
            <a:br>
              <a:rPr lang="en-US" sz="6000" dirty="0"/>
            </a:br>
            <a:r>
              <a:rPr lang="en-US" sz="6000" dirty="0"/>
              <a:t>Holiness is Christ in me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6962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Lord, I need You, oh I need You</a:t>
            </a:r>
            <a:br>
              <a:rPr lang="en-US" sz="5400" b="1" dirty="0"/>
            </a:br>
            <a:r>
              <a:rPr lang="en-US" sz="5400" b="1" dirty="0"/>
              <a:t>Every hour I need You</a:t>
            </a:r>
            <a:br>
              <a:rPr lang="en-US" sz="5400" b="1" dirty="0"/>
            </a:br>
            <a:r>
              <a:rPr lang="en-US" sz="5400" b="1" dirty="0"/>
              <a:t>My one defense, </a:t>
            </a:r>
            <a:br>
              <a:rPr lang="en-US" sz="5400" b="1" dirty="0"/>
            </a:br>
            <a:r>
              <a:rPr lang="en-US" sz="5400" b="1" dirty="0"/>
              <a:t>My righteousness,</a:t>
            </a:r>
            <a:br>
              <a:rPr lang="en-US" sz="5400" b="1" dirty="0"/>
            </a:br>
            <a:r>
              <a:rPr lang="en-US" sz="5400" b="1" dirty="0"/>
              <a:t>Oh God, how I need You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34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/>
              <a:t>So teach my song to rise to You</a:t>
            </a:r>
            <a:br>
              <a:rPr lang="en-US" sz="4800" dirty="0"/>
            </a:br>
            <a:r>
              <a:rPr lang="en-US" sz="4800" dirty="0"/>
              <a:t>When temptation </a:t>
            </a:r>
            <a:br>
              <a:rPr lang="en-US" sz="4800" dirty="0"/>
            </a:br>
            <a:r>
              <a:rPr lang="en-US" sz="4800" dirty="0"/>
              <a:t>comes my way</a:t>
            </a:r>
            <a:br>
              <a:rPr lang="en-US" sz="4800" dirty="0"/>
            </a:br>
            <a:r>
              <a:rPr lang="en-US" sz="4800" dirty="0"/>
              <a:t>And when I cannot stand </a:t>
            </a:r>
            <a:br>
              <a:rPr lang="en-US" sz="4800" dirty="0"/>
            </a:br>
            <a:r>
              <a:rPr lang="en-US" sz="4800" dirty="0"/>
              <a:t>I'll fall on You</a:t>
            </a:r>
          </a:p>
          <a:p>
            <a:pPr algn="ctr">
              <a:buNone/>
            </a:pPr>
            <a:r>
              <a:rPr lang="en-US" sz="4800" dirty="0"/>
              <a:t>Jesus You're my hope and stay </a:t>
            </a:r>
            <a:br>
              <a:rPr lang="en-US" sz="6600" dirty="0"/>
            </a:br>
            <a:endParaRPr lang="en-US" sz="6600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/>
          </a:p>
          <a:p>
            <a:pPr algn="ctr">
              <a:buNone/>
            </a:pPr>
            <a:br>
              <a:rPr lang="en-US" sz="5400" dirty="0"/>
            </a:br>
            <a:r>
              <a:rPr lang="en-US" sz="5400" dirty="0"/>
              <a:t>And when I cannot stand </a:t>
            </a:r>
            <a:br>
              <a:rPr lang="en-US" sz="5400" dirty="0"/>
            </a:br>
            <a:r>
              <a:rPr lang="en-US" sz="5400" dirty="0"/>
              <a:t>I'll fall on You</a:t>
            </a:r>
            <a:br>
              <a:rPr lang="en-US" sz="5400" dirty="0"/>
            </a:br>
            <a:r>
              <a:rPr lang="en-US" sz="5400" dirty="0"/>
              <a:t>Jesus You're my hope and stay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285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Brush Script MT</vt:lpstr>
      <vt:lpstr>Calibri</vt:lpstr>
      <vt:lpstr>Office Theme</vt:lpstr>
      <vt:lpstr>“Lord I Need You”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Are God Alone”</dc:title>
  <dc:creator>Mt Olive</dc:creator>
  <cp:lastModifiedBy>TJ</cp:lastModifiedBy>
  <cp:revision>16</cp:revision>
  <dcterms:created xsi:type="dcterms:W3CDTF">2012-08-09T23:42:48Z</dcterms:created>
  <dcterms:modified xsi:type="dcterms:W3CDTF">2020-08-30T13:22:03Z</dcterms:modified>
</cp:coreProperties>
</file>