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sp>
        <p:nvSpPr>
          <p:cNvPr id="32" name="Rectangle 31"/>
          <p:cNvSpPr>
            <a:spLocks/>
          </p:cNvSpPr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39" name="Rectangle 38"/>
          <p:cNvSpPr>
            <a:spLocks/>
          </p:cNvSpPr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40" name="Rectangle 39"/>
          <p:cNvSpPr>
            <a:spLocks/>
          </p:cNvSpPr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41" name="Rectangle 40"/>
          <p:cNvSpPr>
            <a:spLocks/>
          </p:cNvSpPr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42" name="Rectangle 41"/>
          <p:cNvSpPr>
            <a:spLocks/>
          </p:cNvSpPr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  <a:uFillTx/>
              </a:defRPr>
            </a:lvl1pPr>
            <a:extLst/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>
                <a:uFillTx/>
              </a:rPr>
              <a:t>Click to edit Master subtitle style</a:t>
            </a:r>
          </a:p>
        </p:txBody>
      </p:sp>
      <p:sp>
        <p:nvSpPr>
          <p:cNvPr id="56" name="Rectangle 55"/>
          <p:cNvSpPr>
            <a:spLocks/>
          </p:cNvSpPr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65" name="Rectangle 64"/>
          <p:cNvSpPr>
            <a:spLocks/>
          </p:cNvSpPr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66" name="Rectangle 65"/>
          <p:cNvSpPr>
            <a:spLocks/>
          </p:cNvSpPr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67" name="Rectangle 66"/>
          <p:cNvSpPr>
            <a:spLocks/>
          </p:cNvSpPr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extLst/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>
                <a:uFillTx/>
              </a:defRPr>
            </a:lvl1pPr>
            <a:extLst/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9" name="Rectangle 8"/>
          <p:cNvSpPr>
            <a:spLocks/>
          </p:cNvSpPr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extLst/>
          </a:lstStyle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extLst/>
          </a:lstStyle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>
            <a:spLocks/>
          </p:cNvSpPr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>
                <a:uFillTx/>
              </a:defRPr>
            </a:lvl1pPr>
            <a:extLst/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  <a:uFillTx/>
              </a:defRPr>
            </a:lvl1pPr>
            <a:lvl2pPr>
              <a:buNone/>
              <a:defRPr sz="2000" b="1">
                <a:uFillTx/>
              </a:defRPr>
            </a:lvl2pPr>
            <a:lvl3pPr>
              <a:buNone/>
              <a:defRPr sz="1800" b="1">
                <a:uFillTx/>
              </a:defRPr>
            </a:lvl3pPr>
            <a:lvl4pPr>
              <a:buNone/>
              <a:defRPr sz="1600" b="1">
                <a:uFillTx/>
              </a:defRPr>
            </a:lvl4pPr>
            <a:lvl5pPr>
              <a:buNone/>
              <a:defRPr sz="1600" b="1">
                <a:uFillTx/>
              </a:defRPr>
            </a:lvl5pPr>
            <a:extLst/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  <a:uFillTx/>
              </a:defRPr>
            </a:lvl1pPr>
            <a:lvl2pPr>
              <a:buNone/>
              <a:defRPr sz="2000" b="1">
                <a:uFillTx/>
              </a:defRPr>
            </a:lvl2pPr>
            <a:lvl3pPr>
              <a:buNone/>
              <a:defRPr sz="1800" b="1">
                <a:uFillTx/>
              </a:defRPr>
            </a:lvl3pPr>
            <a:lvl4pPr>
              <a:buNone/>
              <a:defRPr sz="1600" b="1">
                <a:uFillTx/>
              </a:defRPr>
            </a:lvl4pPr>
            <a:lvl5pPr>
              <a:buNone/>
              <a:defRPr sz="1600" b="1">
                <a:uFillTx/>
              </a:defRPr>
            </a:lvl5pPr>
            <a:extLst/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extLst/>
          </a:lstStyle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extLst/>
          </a:lstStyle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sp>
        <p:nvSpPr>
          <p:cNvPr id="16" name="Rectangle 15"/>
          <p:cNvSpPr>
            <a:spLocks/>
          </p:cNvSpPr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7" name="Rectangle 16"/>
          <p:cNvSpPr>
            <a:spLocks/>
          </p:cNvSpPr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9" name="Rectangle 18"/>
          <p:cNvSpPr>
            <a:spLocks/>
          </p:cNvSpPr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0" name="Rectangle 19"/>
          <p:cNvSpPr>
            <a:spLocks/>
          </p:cNvSpPr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29" name="Rectangle 28"/>
          <p:cNvSpPr>
            <a:spLocks/>
          </p:cNvSpPr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30" name="Rectangle 29"/>
          <p:cNvSpPr>
            <a:spLocks/>
          </p:cNvSpPr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>
                <a:uFillTx/>
              </a:defRPr>
            </a:lvl1pPr>
            <a:extLst/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>
                <a:uFillTx/>
              </a:defRPr>
            </a:lvl1pPr>
            <a:extLst/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>
                <a:uFillTx/>
              </a:defRPr>
            </a:lvl1pPr>
            <a:lvl2pPr>
              <a:buNone/>
              <a:defRPr sz="1200">
                <a:uFillTx/>
              </a:defRPr>
            </a:lvl2pPr>
            <a:lvl3pPr>
              <a:buNone/>
              <a:defRPr sz="1000">
                <a:uFillTx/>
              </a:defRPr>
            </a:lvl3pPr>
            <a:lvl4pPr>
              <a:buNone/>
              <a:defRPr sz="900">
                <a:uFillTx/>
              </a:defRPr>
            </a:lvl4pPr>
            <a:lvl5pPr>
              <a:buNone/>
              <a:defRPr sz="900">
                <a:uFillTx/>
              </a:defRPr>
            </a:lvl5pPr>
            <a:extLst/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extLst/>
          </a:lstStyle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/>
          </p:cNvSpPr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>
                <a:uFillTx/>
              </a:defRPr>
            </a:lvl1pPr>
            <a:extLst/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>
                <a:uFillTx/>
              </a:defRPr>
            </a:lvl1pPr>
            <a:extLst/>
          </a:lstStyle>
          <a:p>
            <a:r>
              <a:rPr kumimoji="0" lang="en-US">
                <a:uFillTx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  <a:uFillTx/>
              </a:defRPr>
            </a:lvl1pPr>
            <a:lvl2pPr>
              <a:defRPr sz="1200">
                <a:uFillTx/>
              </a:defRPr>
            </a:lvl2pPr>
            <a:lvl3pPr>
              <a:defRPr sz="1000">
                <a:uFillTx/>
              </a:defRPr>
            </a:lvl3pPr>
            <a:lvl4pPr>
              <a:defRPr sz="900">
                <a:uFillTx/>
              </a:defRPr>
            </a:lvl4pPr>
            <a:lvl5pPr>
              <a:defRPr sz="900">
                <a:uFillTx/>
              </a:defRPr>
            </a:lvl5pPr>
            <a:extLst/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/>
          </p:cNvSpPr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9" name="Rectangle 8"/>
          <p:cNvSpPr>
            <a:spLocks/>
          </p:cNvSpPr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5" name="Rectangle 14"/>
          <p:cNvSpPr>
            <a:spLocks/>
          </p:cNvSpPr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6" name="Rectangle 15"/>
          <p:cNvSpPr>
            <a:spLocks/>
          </p:cNvSpPr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7" name="Rectangle 16"/>
          <p:cNvSpPr>
            <a:spLocks/>
          </p:cNvSpPr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kumimoji="0" lang="en-US">
                <a:uFillTx/>
              </a:rPr>
              <a:t>Second level</a:t>
            </a:r>
          </a:p>
          <a:p>
            <a:pPr lvl="2" eaLnBrk="1" latinLnBrk="0" hangingPunct="1"/>
            <a:r>
              <a:rPr kumimoji="0" lang="en-US">
                <a:uFillTx/>
              </a:rPr>
              <a:t>Third level</a:t>
            </a:r>
          </a:p>
          <a:p>
            <a:pPr lvl="3" eaLnBrk="1" latinLnBrk="0" hangingPunct="1"/>
            <a:r>
              <a:rPr kumimoji="0" lang="en-US">
                <a:uFillTx/>
              </a:rPr>
              <a:t>Fourth level</a:t>
            </a:r>
          </a:p>
          <a:p>
            <a:pPr lvl="4" eaLnBrk="1" latinLnBrk="0" hangingPunct="1"/>
            <a:r>
              <a:rPr kumimoji="0" lang="en-US">
                <a:uFillTx/>
              </a:rPr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  <a:uFillTx/>
              </a:defRPr>
            </a:lvl1pPr>
            <a:extLst/>
          </a:lstStyle>
          <a:p>
            <a:fld id="{CFA8E391-5DA0-4778-8AA0-1F363C05187B}" type="datetimeFigureOut">
              <a:rPr lang="en-US" smtClean="0">
                <a:uFillTx/>
              </a:rPr>
              <a:t>8/30/2020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uFillTx/>
              </a:defRPr>
            </a:lvl1pPr>
            <a:extLst/>
          </a:lstStyle>
          <a:p>
            <a:endParaRPr lang="en-US">
              <a:uFillTx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  <a:uFillTx/>
              </a:defRPr>
            </a:lvl1pPr>
            <a:extLst/>
          </a:lstStyle>
          <a:p>
            <a:fld id="{AC5776AC-D28C-45E2-9C3C-A6B25AD7A6A7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uFillTx/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19600"/>
            <a:ext cx="7772400" cy="1975104"/>
          </a:xfrm>
        </p:spPr>
        <p:txBody>
          <a:bodyPr>
            <a:normAutofit/>
          </a:bodyPr>
          <a:lstStyle/>
          <a:p>
            <a:r>
              <a:rPr lang="en-US" sz="4800" dirty="0">
                <a:uFillTx/>
              </a:rPr>
              <a:t>O Come to the Altar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08226" y="48592"/>
            <a:ext cx="8991600" cy="5734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uFillTx/>
              </a:rPr>
              <a:t>Are you hurting and broken within</a:t>
            </a:r>
          </a:p>
          <a:p>
            <a:pPr algn="ctr"/>
            <a:r>
              <a:rPr lang="en-US" sz="4400" dirty="0">
                <a:uFillTx/>
              </a:rPr>
              <a:t>Overwhelmed by the </a:t>
            </a:r>
          </a:p>
          <a:p>
            <a:pPr algn="ctr"/>
            <a:r>
              <a:rPr lang="en-US" sz="4400" dirty="0">
                <a:uFillTx/>
              </a:rPr>
              <a:t>Weight of your sin</a:t>
            </a:r>
          </a:p>
          <a:p>
            <a:pPr algn="ctr"/>
            <a:r>
              <a:rPr lang="en-US" sz="4400" dirty="0">
                <a:uFillTx/>
              </a:rPr>
              <a:t>Jesus is calling</a:t>
            </a:r>
          </a:p>
          <a:p>
            <a:pPr algn="ctr"/>
            <a:endParaRPr lang="en-US" sz="4400" dirty="0">
              <a:uFillTx/>
            </a:endParaRPr>
          </a:p>
          <a:p>
            <a:pPr algn="ctr"/>
            <a:r>
              <a:rPr lang="en-US" sz="4400" dirty="0">
                <a:uFillTx/>
              </a:rPr>
              <a:t>Have you come to the end of yourself</a:t>
            </a:r>
          </a:p>
          <a:p>
            <a:pPr algn="ctr"/>
            <a:r>
              <a:rPr lang="en-US" sz="4400" dirty="0">
                <a:uFillTx/>
              </a:rPr>
              <a:t>Do you thirst for a drink </a:t>
            </a:r>
          </a:p>
          <a:p>
            <a:pPr algn="ctr"/>
            <a:r>
              <a:rPr lang="en-US" sz="4400" dirty="0">
                <a:uFillTx/>
              </a:rPr>
              <a:t>From the well</a:t>
            </a:r>
          </a:p>
          <a:p>
            <a:pPr algn="ctr"/>
            <a:r>
              <a:rPr lang="en-US" sz="4400" dirty="0">
                <a:uFillTx/>
              </a:rPr>
              <a:t>Jesus is calling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2400" y="304800"/>
            <a:ext cx="8991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400" dirty="0">
              <a:uFillTx/>
            </a:endParaRPr>
          </a:p>
          <a:p>
            <a:pPr algn="ctr"/>
            <a:endParaRPr lang="en-US" sz="4400" dirty="0">
              <a:uFillTx/>
            </a:endParaRPr>
          </a:p>
          <a:p>
            <a:pPr algn="ctr"/>
            <a:r>
              <a:rPr lang="en-US" sz="4400" dirty="0">
                <a:uFillTx/>
              </a:rPr>
              <a:t>O come to the altar</a:t>
            </a:r>
          </a:p>
          <a:p>
            <a:pPr algn="ctr"/>
            <a:r>
              <a:rPr lang="en-US" sz="4400" dirty="0">
                <a:uFillTx/>
              </a:rPr>
              <a:t>The Father’s arms are open wide</a:t>
            </a:r>
          </a:p>
          <a:p>
            <a:pPr algn="ctr"/>
            <a:r>
              <a:rPr lang="en-US" sz="4400" dirty="0">
                <a:uFillTx/>
              </a:rPr>
              <a:t>Forgiveness was bought with</a:t>
            </a:r>
          </a:p>
          <a:p>
            <a:pPr algn="ctr"/>
            <a:r>
              <a:rPr lang="en-US" sz="4400" dirty="0">
                <a:uFillTx/>
              </a:rPr>
              <a:t>The previous blood of Jesus Christ</a:t>
            </a:r>
          </a:p>
          <a:p>
            <a:pPr algn="ctr"/>
            <a:endParaRPr lang="en-US" sz="4400" dirty="0">
              <a:uFillTx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2400" y="58531"/>
            <a:ext cx="8991600" cy="6432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uFillTx/>
              </a:rPr>
              <a:t>Leave behind your regrets and mistakes</a:t>
            </a:r>
          </a:p>
          <a:p>
            <a:pPr algn="ctr"/>
            <a:r>
              <a:rPr lang="en-US" sz="4400" dirty="0">
                <a:uFillTx/>
              </a:rPr>
              <a:t>Come today there's no reason to wait</a:t>
            </a:r>
          </a:p>
          <a:p>
            <a:pPr algn="ctr"/>
            <a:r>
              <a:rPr lang="en-US" sz="4400" dirty="0">
                <a:uFillTx/>
              </a:rPr>
              <a:t>Jesus is calling</a:t>
            </a:r>
          </a:p>
          <a:p>
            <a:pPr algn="ctr"/>
            <a:endParaRPr lang="en-US" sz="4400" dirty="0">
              <a:uFillTx/>
            </a:endParaRPr>
          </a:p>
          <a:p>
            <a:pPr algn="ctr"/>
            <a:r>
              <a:rPr lang="en-US" sz="4400" dirty="0">
                <a:uFillTx/>
              </a:rPr>
              <a:t>Leave your sorrows and trade them for joy</a:t>
            </a:r>
          </a:p>
          <a:p>
            <a:pPr algn="ctr"/>
            <a:r>
              <a:rPr lang="en-US" sz="4400" dirty="0">
                <a:uFillTx/>
              </a:rPr>
              <a:t>From the ashes a new life is born</a:t>
            </a:r>
          </a:p>
          <a:p>
            <a:pPr algn="ctr"/>
            <a:r>
              <a:rPr lang="en-US" sz="4400" dirty="0">
                <a:uFillTx/>
              </a:rPr>
              <a:t>Jesus is calling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2400" y="304800"/>
            <a:ext cx="8991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uFillTx/>
              </a:rPr>
              <a:t>O come to the altar</a:t>
            </a:r>
          </a:p>
          <a:p>
            <a:pPr algn="ctr"/>
            <a:r>
              <a:rPr lang="en-US" sz="4400" dirty="0">
                <a:uFillTx/>
              </a:rPr>
              <a:t>The Father’s arms are open wide</a:t>
            </a:r>
          </a:p>
          <a:p>
            <a:pPr algn="ctr"/>
            <a:r>
              <a:rPr lang="en-US" sz="4400" dirty="0">
                <a:uFillTx/>
              </a:rPr>
              <a:t>Forgiveness was bought with</a:t>
            </a:r>
          </a:p>
          <a:p>
            <a:pPr algn="ctr"/>
            <a:r>
              <a:rPr lang="en-US" sz="4400" dirty="0">
                <a:uFillTx/>
              </a:rPr>
              <a:t>The previous blood of Jesus </a:t>
            </a:r>
            <a:r>
              <a:rPr lang="en-US" sz="4400" dirty="0" err="1">
                <a:uFillTx/>
              </a:rPr>
              <a:t>christ</a:t>
            </a:r>
            <a:endParaRPr lang="en-US" sz="4400" dirty="0">
              <a:uFillTx/>
            </a:endParaRPr>
          </a:p>
          <a:p>
            <a:pPr algn="ctr"/>
            <a:endParaRPr lang="en-US" sz="4400" dirty="0">
              <a:uFillTx/>
            </a:endParaRPr>
          </a:p>
          <a:p>
            <a:pPr algn="ctr"/>
            <a:r>
              <a:rPr lang="en-US" sz="4400" dirty="0">
                <a:uFillTx/>
              </a:rPr>
              <a:t>O come to the altar</a:t>
            </a:r>
          </a:p>
          <a:p>
            <a:pPr algn="ctr"/>
            <a:r>
              <a:rPr lang="en-US" sz="4400" dirty="0">
                <a:uFillTx/>
              </a:rPr>
              <a:t>The Father’s arms are open wide</a:t>
            </a:r>
          </a:p>
          <a:p>
            <a:pPr algn="ctr"/>
            <a:r>
              <a:rPr lang="en-US" sz="4400" dirty="0">
                <a:uFillTx/>
              </a:rPr>
              <a:t>Forgiveness was bought with</a:t>
            </a:r>
          </a:p>
          <a:p>
            <a:pPr algn="ctr"/>
            <a:r>
              <a:rPr lang="en-US" sz="4400" dirty="0">
                <a:uFillTx/>
              </a:rPr>
              <a:t>The precious blood of Jesus Christ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2400" y="304800"/>
            <a:ext cx="8991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uFillTx/>
              </a:rPr>
              <a:t>O what a Savior</a:t>
            </a:r>
          </a:p>
          <a:p>
            <a:pPr algn="ctr"/>
            <a:r>
              <a:rPr lang="en-US" sz="4400" dirty="0">
                <a:uFillTx/>
              </a:rPr>
              <a:t>Isn’t He wonderful</a:t>
            </a:r>
          </a:p>
          <a:p>
            <a:pPr algn="ctr"/>
            <a:r>
              <a:rPr lang="en-US" sz="4400" dirty="0">
                <a:uFillTx/>
              </a:rPr>
              <a:t>Sing hallelujah, Christ is risen</a:t>
            </a:r>
          </a:p>
          <a:p>
            <a:pPr algn="ctr"/>
            <a:endParaRPr lang="en-US" sz="4400" dirty="0">
              <a:uFillTx/>
            </a:endParaRPr>
          </a:p>
          <a:p>
            <a:pPr algn="ctr"/>
            <a:r>
              <a:rPr lang="en-US" sz="4400" dirty="0">
                <a:uFillTx/>
              </a:rPr>
              <a:t>Bow down before Him</a:t>
            </a:r>
          </a:p>
          <a:p>
            <a:pPr algn="ctr"/>
            <a:r>
              <a:rPr lang="en-US" sz="4400" dirty="0">
                <a:uFillTx/>
              </a:rPr>
              <a:t>For He is Lord of all</a:t>
            </a:r>
          </a:p>
          <a:p>
            <a:pPr algn="ctr"/>
            <a:r>
              <a:rPr lang="en-US" sz="4400" dirty="0">
                <a:uFillTx/>
              </a:rPr>
              <a:t>Sing hallelujah, Christ is risen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2400" y="304800"/>
            <a:ext cx="8991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uFillTx/>
              </a:rPr>
              <a:t>O what a Savior</a:t>
            </a:r>
          </a:p>
          <a:p>
            <a:pPr algn="ctr"/>
            <a:r>
              <a:rPr lang="en-US" sz="4400" dirty="0">
                <a:uFillTx/>
              </a:rPr>
              <a:t>Isn’t He wonderful</a:t>
            </a:r>
          </a:p>
          <a:p>
            <a:pPr algn="ctr"/>
            <a:r>
              <a:rPr lang="en-US" sz="4400" dirty="0">
                <a:uFillTx/>
              </a:rPr>
              <a:t>Sing hallelujah, Christ is risen</a:t>
            </a:r>
          </a:p>
          <a:p>
            <a:pPr algn="ctr"/>
            <a:endParaRPr lang="en-US" sz="4400" dirty="0">
              <a:uFillTx/>
            </a:endParaRPr>
          </a:p>
          <a:p>
            <a:pPr algn="ctr"/>
            <a:r>
              <a:rPr lang="en-US" sz="4400" dirty="0">
                <a:uFillTx/>
              </a:rPr>
              <a:t>Bow down before Him</a:t>
            </a:r>
          </a:p>
          <a:p>
            <a:pPr algn="ctr"/>
            <a:r>
              <a:rPr lang="en-US" sz="4400" dirty="0">
                <a:uFillTx/>
              </a:rPr>
              <a:t>For He is Lord of all</a:t>
            </a:r>
          </a:p>
          <a:p>
            <a:pPr algn="ctr"/>
            <a:r>
              <a:rPr lang="en-US" sz="4400" dirty="0">
                <a:uFillTx/>
              </a:rPr>
              <a:t>Sing hallelujah, Christ is risen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2400" y="304800"/>
            <a:ext cx="8991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uFillTx/>
              </a:rPr>
              <a:t>O come to the altar</a:t>
            </a:r>
          </a:p>
          <a:p>
            <a:pPr algn="ctr"/>
            <a:r>
              <a:rPr lang="en-US" sz="4400" dirty="0">
                <a:uFillTx/>
              </a:rPr>
              <a:t>The Father’s arms are open wide</a:t>
            </a:r>
          </a:p>
          <a:p>
            <a:pPr algn="ctr"/>
            <a:r>
              <a:rPr lang="en-US" sz="4400" dirty="0">
                <a:uFillTx/>
              </a:rPr>
              <a:t>Forgiveness was bought with</a:t>
            </a:r>
          </a:p>
          <a:p>
            <a:pPr algn="ctr"/>
            <a:r>
              <a:rPr lang="en-US" sz="4400" dirty="0">
                <a:uFillTx/>
              </a:rPr>
              <a:t>The previous blood of Jesus </a:t>
            </a:r>
            <a:r>
              <a:rPr lang="en-US" sz="4400" dirty="0" err="1">
                <a:uFillTx/>
              </a:rPr>
              <a:t>christ</a:t>
            </a:r>
            <a:endParaRPr lang="en-US" sz="4400" dirty="0">
              <a:uFillTx/>
            </a:endParaRPr>
          </a:p>
          <a:p>
            <a:pPr algn="ctr"/>
            <a:endParaRPr lang="en-US" sz="4400" dirty="0">
              <a:uFillTx/>
            </a:endParaRPr>
          </a:p>
          <a:p>
            <a:pPr algn="ctr"/>
            <a:r>
              <a:rPr lang="en-US" sz="4400" dirty="0">
                <a:uFillTx/>
              </a:rPr>
              <a:t>O come to the altar</a:t>
            </a:r>
          </a:p>
          <a:p>
            <a:pPr algn="ctr"/>
            <a:r>
              <a:rPr lang="en-US" sz="4400" dirty="0">
                <a:uFillTx/>
              </a:rPr>
              <a:t>The Father’s arms are open wide</a:t>
            </a:r>
          </a:p>
          <a:p>
            <a:pPr algn="ctr"/>
            <a:r>
              <a:rPr lang="en-US" sz="4400" dirty="0">
                <a:uFillTx/>
              </a:rPr>
              <a:t>Forgiveness was bought with</a:t>
            </a:r>
          </a:p>
          <a:p>
            <a:pPr algn="ctr"/>
            <a:r>
              <a:rPr lang="en-US" sz="4400" dirty="0">
                <a:uFillTx/>
              </a:rPr>
              <a:t>The precious blood of Jesus Christ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  <a:tint val="90000"/>
                <a:satMod val="200000"/>
              </a:schemeClr>
              <a:schemeClr val="phClr">
                <a:shade val="40000"/>
                <a:satMod val="180000"/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</TotalTime>
  <Words>239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Consolas</vt:lpstr>
      <vt:lpstr>Corbel</vt:lpstr>
      <vt:lpstr>Wingdings</vt:lpstr>
      <vt:lpstr>Wingdings 2</vt:lpstr>
      <vt:lpstr>Wingdings 3</vt:lpstr>
      <vt:lpstr>Metro</vt:lpstr>
      <vt:lpstr>O Come to the Altar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Come to the Altar</dc:title>
  <dc:creator>Mt Olive</dc:creator>
  <cp:lastModifiedBy>TJ</cp:lastModifiedBy>
  <cp:revision>2</cp:revision>
  <dcterms:created xsi:type="dcterms:W3CDTF">2017-10-15T02:04:02Z</dcterms:created>
  <dcterms:modified xsi:type="dcterms:W3CDTF">2020-08-30T13:21:48Z</dcterms:modified>
</cp:coreProperties>
</file>