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13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F7DC2-B48C-409F-B5D8-2700CFBDF4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6469E5-6D18-41FE-B3B5-B83A4F3A87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CB1D7B-3B6F-419B-9781-E8A54DA5864D}"/>
              </a:ext>
            </a:extLst>
          </p:cNvPr>
          <p:cNvSpPr>
            <a:spLocks noGrp="1"/>
          </p:cNvSpPr>
          <p:nvPr>
            <p:ph type="dt" sz="half" idx="10"/>
          </p:nvPr>
        </p:nvSpPr>
        <p:spPr/>
        <p:txBody>
          <a:bodyPr/>
          <a:lstStyle/>
          <a:p>
            <a:fld id="{AD5A7A3E-1209-4DC1-BA0A-0BF9931B236E}" type="datetimeFigureOut">
              <a:rPr lang="en-US" smtClean="0"/>
              <a:t>8/22/2020</a:t>
            </a:fld>
            <a:endParaRPr lang="en-US"/>
          </a:p>
        </p:txBody>
      </p:sp>
      <p:sp>
        <p:nvSpPr>
          <p:cNvPr id="5" name="Footer Placeholder 4">
            <a:extLst>
              <a:ext uri="{FF2B5EF4-FFF2-40B4-BE49-F238E27FC236}">
                <a16:creationId xmlns:a16="http://schemas.microsoft.com/office/drawing/2014/main" id="{2BFFB7B0-06ED-492B-8552-ACBFE44E21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0CCF43-F129-40DE-B94C-5FCC04B09211}"/>
              </a:ext>
            </a:extLst>
          </p:cNvPr>
          <p:cNvSpPr>
            <a:spLocks noGrp="1"/>
          </p:cNvSpPr>
          <p:nvPr>
            <p:ph type="sldNum" sz="quarter" idx="12"/>
          </p:nvPr>
        </p:nvSpPr>
        <p:spPr/>
        <p:txBody>
          <a:bodyPr/>
          <a:lstStyle/>
          <a:p>
            <a:fld id="{69BF59BD-A980-4EEF-BCD3-CCFB6DDDC690}" type="slidenum">
              <a:rPr lang="en-US" smtClean="0"/>
              <a:t>‹#›</a:t>
            </a:fld>
            <a:endParaRPr lang="en-US"/>
          </a:p>
        </p:txBody>
      </p:sp>
    </p:spTree>
    <p:extLst>
      <p:ext uri="{BB962C8B-B14F-4D97-AF65-F5344CB8AC3E}">
        <p14:creationId xmlns:p14="http://schemas.microsoft.com/office/powerpoint/2010/main" val="52953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87A55-2097-42E3-83B6-1969415E08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2C34A9-7D93-4AC7-AF7F-672FE30A12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2AF0C-A882-40E6-846F-F3E05759E0CC}"/>
              </a:ext>
            </a:extLst>
          </p:cNvPr>
          <p:cNvSpPr>
            <a:spLocks noGrp="1"/>
          </p:cNvSpPr>
          <p:nvPr>
            <p:ph type="dt" sz="half" idx="10"/>
          </p:nvPr>
        </p:nvSpPr>
        <p:spPr/>
        <p:txBody>
          <a:bodyPr/>
          <a:lstStyle/>
          <a:p>
            <a:fld id="{AD5A7A3E-1209-4DC1-BA0A-0BF9931B236E}" type="datetimeFigureOut">
              <a:rPr lang="en-US" smtClean="0"/>
              <a:t>8/22/2020</a:t>
            </a:fld>
            <a:endParaRPr lang="en-US"/>
          </a:p>
        </p:txBody>
      </p:sp>
      <p:sp>
        <p:nvSpPr>
          <p:cNvPr id="5" name="Footer Placeholder 4">
            <a:extLst>
              <a:ext uri="{FF2B5EF4-FFF2-40B4-BE49-F238E27FC236}">
                <a16:creationId xmlns:a16="http://schemas.microsoft.com/office/drawing/2014/main" id="{B1DB04BB-603B-4413-BA02-FAD990CC7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3D1DAC-86CF-4B60-AE2A-DF2B7C3C4981}"/>
              </a:ext>
            </a:extLst>
          </p:cNvPr>
          <p:cNvSpPr>
            <a:spLocks noGrp="1"/>
          </p:cNvSpPr>
          <p:nvPr>
            <p:ph type="sldNum" sz="quarter" idx="12"/>
          </p:nvPr>
        </p:nvSpPr>
        <p:spPr/>
        <p:txBody>
          <a:bodyPr/>
          <a:lstStyle/>
          <a:p>
            <a:fld id="{69BF59BD-A980-4EEF-BCD3-CCFB6DDDC690}" type="slidenum">
              <a:rPr lang="en-US" smtClean="0"/>
              <a:t>‹#›</a:t>
            </a:fld>
            <a:endParaRPr lang="en-US"/>
          </a:p>
        </p:txBody>
      </p:sp>
    </p:spTree>
    <p:extLst>
      <p:ext uri="{BB962C8B-B14F-4D97-AF65-F5344CB8AC3E}">
        <p14:creationId xmlns:p14="http://schemas.microsoft.com/office/powerpoint/2010/main" val="4169012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84885E-D906-4FA2-8263-522BDD3AE6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FCC8-2FC2-40C0-8EE3-E6EE20175E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8536D0-00B4-4192-A5C8-E7E0EC06C546}"/>
              </a:ext>
            </a:extLst>
          </p:cNvPr>
          <p:cNvSpPr>
            <a:spLocks noGrp="1"/>
          </p:cNvSpPr>
          <p:nvPr>
            <p:ph type="dt" sz="half" idx="10"/>
          </p:nvPr>
        </p:nvSpPr>
        <p:spPr/>
        <p:txBody>
          <a:bodyPr/>
          <a:lstStyle/>
          <a:p>
            <a:fld id="{AD5A7A3E-1209-4DC1-BA0A-0BF9931B236E}" type="datetimeFigureOut">
              <a:rPr lang="en-US" smtClean="0"/>
              <a:t>8/22/2020</a:t>
            </a:fld>
            <a:endParaRPr lang="en-US"/>
          </a:p>
        </p:txBody>
      </p:sp>
      <p:sp>
        <p:nvSpPr>
          <p:cNvPr id="5" name="Footer Placeholder 4">
            <a:extLst>
              <a:ext uri="{FF2B5EF4-FFF2-40B4-BE49-F238E27FC236}">
                <a16:creationId xmlns:a16="http://schemas.microsoft.com/office/drawing/2014/main" id="{5DC757C2-7385-4E38-9169-6C4EFEAC27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A822A-A079-435B-AAD8-0CB876C06BBA}"/>
              </a:ext>
            </a:extLst>
          </p:cNvPr>
          <p:cNvSpPr>
            <a:spLocks noGrp="1"/>
          </p:cNvSpPr>
          <p:nvPr>
            <p:ph type="sldNum" sz="quarter" idx="12"/>
          </p:nvPr>
        </p:nvSpPr>
        <p:spPr/>
        <p:txBody>
          <a:bodyPr/>
          <a:lstStyle/>
          <a:p>
            <a:fld id="{69BF59BD-A980-4EEF-BCD3-CCFB6DDDC690}" type="slidenum">
              <a:rPr lang="en-US" smtClean="0"/>
              <a:t>‹#›</a:t>
            </a:fld>
            <a:endParaRPr lang="en-US"/>
          </a:p>
        </p:txBody>
      </p:sp>
    </p:spTree>
    <p:extLst>
      <p:ext uri="{BB962C8B-B14F-4D97-AF65-F5344CB8AC3E}">
        <p14:creationId xmlns:p14="http://schemas.microsoft.com/office/powerpoint/2010/main" val="1541444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A9E6-DA75-4554-8D60-C799620D18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AC72DC-01CE-43FB-91CE-564E7D9485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6BEB9-D0A8-4338-B284-970F71D3ADA7}"/>
              </a:ext>
            </a:extLst>
          </p:cNvPr>
          <p:cNvSpPr>
            <a:spLocks noGrp="1"/>
          </p:cNvSpPr>
          <p:nvPr>
            <p:ph type="dt" sz="half" idx="10"/>
          </p:nvPr>
        </p:nvSpPr>
        <p:spPr/>
        <p:txBody>
          <a:bodyPr/>
          <a:lstStyle/>
          <a:p>
            <a:fld id="{AD5A7A3E-1209-4DC1-BA0A-0BF9931B236E}" type="datetimeFigureOut">
              <a:rPr lang="en-US" smtClean="0"/>
              <a:t>8/22/2020</a:t>
            </a:fld>
            <a:endParaRPr lang="en-US"/>
          </a:p>
        </p:txBody>
      </p:sp>
      <p:sp>
        <p:nvSpPr>
          <p:cNvPr id="5" name="Footer Placeholder 4">
            <a:extLst>
              <a:ext uri="{FF2B5EF4-FFF2-40B4-BE49-F238E27FC236}">
                <a16:creationId xmlns:a16="http://schemas.microsoft.com/office/drawing/2014/main" id="{82273E8B-C8C6-4AFD-BF9E-31F507474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F29DBB-3C2C-49CF-9214-EC3E4783AA8E}"/>
              </a:ext>
            </a:extLst>
          </p:cNvPr>
          <p:cNvSpPr>
            <a:spLocks noGrp="1"/>
          </p:cNvSpPr>
          <p:nvPr>
            <p:ph type="sldNum" sz="quarter" idx="12"/>
          </p:nvPr>
        </p:nvSpPr>
        <p:spPr/>
        <p:txBody>
          <a:bodyPr/>
          <a:lstStyle/>
          <a:p>
            <a:fld id="{69BF59BD-A980-4EEF-BCD3-CCFB6DDDC690}" type="slidenum">
              <a:rPr lang="en-US" smtClean="0"/>
              <a:t>‹#›</a:t>
            </a:fld>
            <a:endParaRPr lang="en-US"/>
          </a:p>
        </p:txBody>
      </p:sp>
    </p:spTree>
    <p:extLst>
      <p:ext uri="{BB962C8B-B14F-4D97-AF65-F5344CB8AC3E}">
        <p14:creationId xmlns:p14="http://schemas.microsoft.com/office/powerpoint/2010/main" val="1184325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C3DD4-53A5-42DC-A6A9-92DEAFC886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502197-A176-4E23-910E-740741A25E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E24A44-EFD4-40DF-941D-80C651ED451B}"/>
              </a:ext>
            </a:extLst>
          </p:cNvPr>
          <p:cNvSpPr>
            <a:spLocks noGrp="1"/>
          </p:cNvSpPr>
          <p:nvPr>
            <p:ph type="dt" sz="half" idx="10"/>
          </p:nvPr>
        </p:nvSpPr>
        <p:spPr/>
        <p:txBody>
          <a:bodyPr/>
          <a:lstStyle/>
          <a:p>
            <a:fld id="{AD5A7A3E-1209-4DC1-BA0A-0BF9931B236E}" type="datetimeFigureOut">
              <a:rPr lang="en-US" smtClean="0"/>
              <a:t>8/22/2020</a:t>
            </a:fld>
            <a:endParaRPr lang="en-US"/>
          </a:p>
        </p:txBody>
      </p:sp>
      <p:sp>
        <p:nvSpPr>
          <p:cNvPr id="5" name="Footer Placeholder 4">
            <a:extLst>
              <a:ext uri="{FF2B5EF4-FFF2-40B4-BE49-F238E27FC236}">
                <a16:creationId xmlns:a16="http://schemas.microsoft.com/office/drawing/2014/main" id="{27A0A7CE-79E5-479F-ADA5-A065DB222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CCD822-E380-420E-905A-83236722697E}"/>
              </a:ext>
            </a:extLst>
          </p:cNvPr>
          <p:cNvSpPr>
            <a:spLocks noGrp="1"/>
          </p:cNvSpPr>
          <p:nvPr>
            <p:ph type="sldNum" sz="quarter" idx="12"/>
          </p:nvPr>
        </p:nvSpPr>
        <p:spPr/>
        <p:txBody>
          <a:bodyPr/>
          <a:lstStyle/>
          <a:p>
            <a:fld id="{69BF59BD-A980-4EEF-BCD3-CCFB6DDDC690}" type="slidenum">
              <a:rPr lang="en-US" smtClean="0"/>
              <a:t>‹#›</a:t>
            </a:fld>
            <a:endParaRPr lang="en-US"/>
          </a:p>
        </p:txBody>
      </p:sp>
    </p:spTree>
    <p:extLst>
      <p:ext uri="{BB962C8B-B14F-4D97-AF65-F5344CB8AC3E}">
        <p14:creationId xmlns:p14="http://schemas.microsoft.com/office/powerpoint/2010/main" val="633308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1EF77-DBC2-416A-A81F-2679657528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4B3448-3D78-4276-B8D9-45BBAAD270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5BACE0-A6FD-452E-8940-297587329B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4A1EF9-C349-4E59-A97E-82D5F9F0D8AD}"/>
              </a:ext>
            </a:extLst>
          </p:cNvPr>
          <p:cNvSpPr>
            <a:spLocks noGrp="1"/>
          </p:cNvSpPr>
          <p:nvPr>
            <p:ph type="dt" sz="half" idx="10"/>
          </p:nvPr>
        </p:nvSpPr>
        <p:spPr/>
        <p:txBody>
          <a:bodyPr/>
          <a:lstStyle/>
          <a:p>
            <a:fld id="{AD5A7A3E-1209-4DC1-BA0A-0BF9931B236E}" type="datetimeFigureOut">
              <a:rPr lang="en-US" smtClean="0"/>
              <a:t>8/22/2020</a:t>
            </a:fld>
            <a:endParaRPr lang="en-US"/>
          </a:p>
        </p:txBody>
      </p:sp>
      <p:sp>
        <p:nvSpPr>
          <p:cNvPr id="6" name="Footer Placeholder 5">
            <a:extLst>
              <a:ext uri="{FF2B5EF4-FFF2-40B4-BE49-F238E27FC236}">
                <a16:creationId xmlns:a16="http://schemas.microsoft.com/office/drawing/2014/main" id="{897FB1BA-E747-4C19-81E5-B771973610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69ED19-A45C-4011-8407-F25859750ABE}"/>
              </a:ext>
            </a:extLst>
          </p:cNvPr>
          <p:cNvSpPr>
            <a:spLocks noGrp="1"/>
          </p:cNvSpPr>
          <p:nvPr>
            <p:ph type="sldNum" sz="quarter" idx="12"/>
          </p:nvPr>
        </p:nvSpPr>
        <p:spPr/>
        <p:txBody>
          <a:bodyPr/>
          <a:lstStyle/>
          <a:p>
            <a:fld id="{69BF59BD-A980-4EEF-BCD3-CCFB6DDDC690}" type="slidenum">
              <a:rPr lang="en-US" smtClean="0"/>
              <a:t>‹#›</a:t>
            </a:fld>
            <a:endParaRPr lang="en-US"/>
          </a:p>
        </p:txBody>
      </p:sp>
    </p:spTree>
    <p:extLst>
      <p:ext uri="{BB962C8B-B14F-4D97-AF65-F5344CB8AC3E}">
        <p14:creationId xmlns:p14="http://schemas.microsoft.com/office/powerpoint/2010/main" val="770618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0AF03-D287-42C5-B4EB-BF5D749176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26D594-9182-40EE-BBF2-3F28863CA5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7C396B-2DE5-4825-A68D-0D19A9B7B9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A3154A-F01A-42B2-9F9D-4F44DE52CD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B3A63F-462F-4EFC-948E-99DE8335F9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95C685-3673-49FF-B809-F5AED7778B89}"/>
              </a:ext>
            </a:extLst>
          </p:cNvPr>
          <p:cNvSpPr>
            <a:spLocks noGrp="1"/>
          </p:cNvSpPr>
          <p:nvPr>
            <p:ph type="dt" sz="half" idx="10"/>
          </p:nvPr>
        </p:nvSpPr>
        <p:spPr/>
        <p:txBody>
          <a:bodyPr/>
          <a:lstStyle/>
          <a:p>
            <a:fld id="{AD5A7A3E-1209-4DC1-BA0A-0BF9931B236E}" type="datetimeFigureOut">
              <a:rPr lang="en-US" smtClean="0"/>
              <a:t>8/22/2020</a:t>
            </a:fld>
            <a:endParaRPr lang="en-US"/>
          </a:p>
        </p:txBody>
      </p:sp>
      <p:sp>
        <p:nvSpPr>
          <p:cNvPr id="8" name="Footer Placeholder 7">
            <a:extLst>
              <a:ext uri="{FF2B5EF4-FFF2-40B4-BE49-F238E27FC236}">
                <a16:creationId xmlns:a16="http://schemas.microsoft.com/office/drawing/2014/main" id="{0233BB66-5477-439D-8E25-3BEE7EDE56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FE01E8-11DF-4D88-9D93-4B91411C3DA9}"/>
              </a:ext>
            </a:extLst>
          </p:cNvPr>
          <p:cNvSpPr>
            <a:spLocks noGrp="1"/>
          </p:cNvSpPr>
          <p:nvPr>
            <p:ph type="sldNum" sz="quarter" idx="12"/>
          </p:nvPr>
        </p:nvSpPr>
        <p:spPr/>
        <p:txBody>
          <a:bodyPr/>
          <a:lstStyle/>
          <a:p>
            <a:fld id="{69BF59BD-A980-4EEF-BCD3-CCFB6DDDC690}" type="slidenum">
              <a:rPr lang="en-US" smtClean="0"/>
              <a:t>‹#›</a:t>
            </a:fld>
            <a:endParaRPr lang="en-US"/>
          </a:p>
        </p:txBody>
      </p:sp>
    </p:spTree>
    <p:extLst>
      <p:ext uri="{BB962C8B-B14F-4D97-AF65-F5344CB8AC3E}">
        <p14:creationId xmlns:p14="http://schemas.microsoft.com/office/powerpoint/2010/main" val="2126512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24450-E70D-4E88-A627-96496AA5A8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1EEBF0-E269-4739-8290-FDFFD73F9F2B}"/>
              </a:ext>
            </a:extLst>
          </p:cNvPr>
          <p:cNvSpPr>
            <a:spLocks noGrp="1"/>
          </p:cNvSpPr>
          <p:nvPr>
            <p:ph type="dt" sz="half" idx="10"/>
          </p:nvPr>
        </p:nvSpPr>
        <p:spPr/>
        <p:txBody>
          <a:bodyPr/>
          <a:lstStyle/>
          <a:p>
            <a:fld id="{AD5A7A3E-1209-4DC1-BA0A-0BF9931B236E}" type="datetimeFigureOut">
              <a:rPr lang="en-US" smtClean="0"/>
              <a:t>8/22/2020</a:t>
            </a:fld>
            <a:endParaRPr lang="en-US"/>
          </a:p>
        </p:txBody>
      </p:sp>
      <p:sp>
        <p:nvSpPr>
          <p:cNvPr id="4" name="Footer Placeholder 3">
            <a:extLst>
              <a:ext uri="{FF2B5EF4-FFF2-40B4-BE49-F238E27FC236}">
                <a16:creationId xmlns:a16="http://schemas.microsoft.com/office/drawing/2014/main" id="{516956E8-0F81-4522-99EB-7ABB85CADF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F8A782-E0C2-429B-9FBC-727751CE8083}"/>
              </a:ext>
            </a:extLst>
          </p:cNvPr>
          <p:cNvSpPr>
            <a:spLocks noGrp="1"/>
          </p:cNvSpPr>
          <p:nvPr>
            <p:ph type="sldNum" sz="quarter" idx="12"/>
          </p:nvPr>
        </p:nvSpPr>
        <p:spPr/>
        <p:txBody>
          <a:bodyPr/>
          <a:lstStyle/>
          <a:p>
            <a:fld id="{69BF59BD-A980-4EEF-BCD3-CCFB6DDDC690}" type="slidenum">
              <a:rPr lang="en-US" smtClean="0"/>
              <a:t>‹#›</a:t>
            </a:fld>
            <a:endParaRPr lang="en-US"/>
          </a:p>
        </p:txBody>
      </p:sp>
    </p:spTree>
    <p:extLst>
      <p:ext uri="{BB962C8B-B14F-4D97-AF65-F5344CB8AC3E}">
        <p14:creationId xmlns:p14="http://schemas.microsoft.com/office/powerpoint/2010/main" val="212314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EA6D75-7DF6-472B-8CB2-3CB27E09ABE2}"/>
              </a:ext>
            </a:extLst>
          </p:cNvPr>
          <p:cNvSpPr>
            <a:spLocks noGrp="1"/>
          </p:cNvSpPr>
          <p:nvPr>
            <p:ph type="dt" sz="half" idx="10"/>
          </p:nvPr>
        </p:nvSpPr>
        <p:spPr/>
        <p:txBody>
          <a:bodyPr/>
          <a:lstStyle/>
          <a:p>
            <a:fld id="{AD5A7A3E-1209-4DC1-BA0A-0BF9931B236E}" type="datetimeFigureOut">
              <a:rPr lang="en-US" smtClean="0"/>
              <a:t>8/22/2020</a:t>
            </a:fld>
            <a:endParaRPr lang="en-US"/>
          </a:p>
        </p:txBody>
      </p:sp>
      <p:sp>
        <p:nvSpPr>
          <p:cNvPr id="3" name="Footer Placeholder 2">
            <a:extLst>
              <a:ext uri="{FF2B5EF4-FFF2-40B4-BE49-F238E27FC236}">
                <a16:creationId xmlns:a16="http://schemas.microsoft.com/office/drawing/2014/main" id="{C2B4CBAF-D48E-4457-8CE3-41DBF534CC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5669F5-110D-488D-A8ED-2B33A1CACDE5}"/>
              </a:ext>
            </a:extLst>
          </p:cNvPr>
          <p:cNvSpPr>
            <a:spLocks noGrp="1"/>
          </p:cNvSpPr>
          <p:nvPr>
            <p:ph type="sldNum" sz="quarter" idx="12"/>
          </p:nvPr>
        </p:nvSpPr>
        <p:spPr/>
        <p:txBody>
          <a:bodyPr/>
          <a:lstStyle/>
          <a:p>
            <a:fld id="{69BF59BD-A980-4EEF-BCD3-CCFB6DDDC690}" type="slidenum">
              <a:rPr lang="en-US" smtClean="0"/>
              <a:t>‹#›</a:t>
            </a:fld>
            <a:endParaRPr lang="en-US"/>
          </a:p>
        </p:txBody>
      </p:sp>
    </p:spTree>
    <p:extLst>
      <p:ext uri="{BB962C8B-B14F-4D97-AF65-F5344CB8AC3E}">
        <p14:creationId xmlns:p14="http://schemas.microsoft.com/office/powerpoint/2010/main" val="1076190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BEC45-F44F-4F52-945B-BC31ED9190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889FFB-6F00-4490-A8A4-DF7AB763F8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29F67E-5948-4587-8FE7-7892DB8E10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1D1F2-F23D-490A-86C8-073C45770364}"/>
              </a:ext>
            </a:extLst>
          </p:cNvPr>
          <p:cNvSpPr>
            <a:spLocks noGrp="1"/>
          </p:cNvSpPr>
          <p:nvPr>
            <p:ph type="dt" sz="half" idx="10"/>
          </p:nvPr>
        </p:nvSpPr>
        <p:spPr/>
        <p:txBody>
          <a:bodyPr/>
          <a:lstStyle/>
          <a:p>
            <a:fld id="{AD5A7A3E-1209-4DC1-BA0A-0BF9931B236E}" type="datetimeFigureOut">
              <a:rPr lang="en-US" smtClean="0"/>
              <a:t>8/22/2020</a:t>
            </a:fld>
            <a:endParaRPr lang="en-US"/>
          </a:p>
        </p:txBody>
      </p:sp>
      <p:sp>
        <p:nvSpPr>
          <p:cNvPr id="6" name="Footer Placeholder 5">
            <a:extLst>
              <a:ext uri="{FF2B5EF4-FFF2-40B4-BE49-F238E27FC236}">
                <a16:creationId xmlns:a16="http://schemas.microsoft.com/office/drawing/2014/main" id="{B0AD29B5-4CB4-4924-85E8-E0DC3F6459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301F0D-361C-4CD3-B35C-B17C6F4890F5}"/>
              </a:ext>
            </a:extLst>
          </p:cNvPr>
          <p:cNvSpPr>
            <a:spLocks noGrp="1"/>
          </p:cNvSpPr>
          <p:nvPr>
            <p:ph type="sldNum" sz="quarter" idx="12"/>
          </p:nvPr>
        </p:nvSpPr>
        <p:spPr/>
        <p:txBody>
          <a:bodyPr/>
          <a:lstStyle/>
          <a:p>
            <a:fld id="{69BF59BD-A980-4EEF-BCD3-CCFB6DDDC690}" type="slidenum">
              <a:rPr lang="en-US" smtClean="0"/>
              <a:t>‹#›</a:t>
            </a:fld>
            <a:endParaRPr lang="en-US"/>
          </a:p>
        </p:txBody>
      </p:sp>
    </p:spTree>
    <p:extLst>
      <p:ext uri="{BB962C8B-B14F-4D97-AF65-F5344CB8AC3E}">
        <p14:creationId xmlns:p14="http://schemas.microsoft.com/office/powerpoint/2010/main" val="175194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8646B-E3AD-4C63-A162-41673FF974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6A3D9E-5DE6-4B97-B7DB-F377A1638D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656E43-F330-4661-8C8A-F80E5BA3AB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B63493-062F-4913-A115-5F0E74F5F327}"/>
              </a:ext>
            </a:extLst>
          </p:cNvPr>
          <p:cNvSpPr>
            <a:spLocks noGrp="1"/>
          </p:cNvSpPr>
          <p:nvPr>
            <p:ph type="dt" sz="half" idx="10"/>
          </p:nvPr>
        </p:nvSpPr>
        <p:spPr/>
        <p:txBody>
          <a:bodyPr/>
          <a:lstStyle/>
          <a:p>
            <a:fld id="{AD5A7A3E-1209-4DC1-BA0A-0BF9931B236E}" type="datetimeFigureOut">
              <a:rPr lang="en-US" smtClean="0"/>
              <a:t>8/22/2020</a:t>
            </a:fld>
            <a:endParaRPr lang="en-US"/>
          </a:p>
        </p:txBody>
      </p:sp>
      <p:sp>
        <p:nvSpPr>
          <p:cNvPr id="6" name="Footer Placeholder 5">
            <a:extLst>
              <a:ext uri="{FF2B5EF4-FFF2-40B4-BE49-F238E27FC236}">
                <a16:creationId xmlns:a16="http://schemas.microsoft.com/office/drawing/2014/main" id="{6F1F4770-E9BC-4B0A-A00D-DE2C45FA3D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F485C-E35B-4C19-9329-DBB9759841DE}"/>
              </a:ext>
            </a:extLst>
          </p:cNvPr>
          <p:cNvSpPr>
            <a:spLocks noGrp="1"/>
          </p:cNvSpPr>
          <p:nvPr>
            <p:ph type="sldNum" sz="quarter" idx="12"/>
          </p:nvPr>
        </p:nvSpPr>
        <p:spPr/>
        <p:txBody>
          <a:bodyPr/>
          <a:lstStyle/>
          <a:p>
            <a:fld id="{69BF59BD-A980-4EEF-BCD3-CCFB6DDDC690}" type="slidenum">
              <a:rPr lang="en-US" smtClean="0"/>
              <a:t>‹#›</a:t>
            </a:fld>
            <a:endParaRPr lang="en-US"/>
          </a:p>
        </p:txBody>
      </p:sp>
    </p:spTree>
    <p:extLst>
      <p:ext uri="{BB962C8B-B14F-4D97-AF65-F5344CB8AC3E}">
        <p14:creationId xmlns:p14="http://schemas.microsoft.com/office/powerpoint/2010/main" val="3602748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AFF255-7BCA-488C-B6B3-0BFD34DBBB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942D23-D4DE-4BA1-95DF-36605684D8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8B86A6-5A04-4227-BC0B-0387AD2DA3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5A7A3E-1209-4DC1-BA0A-0BF9931B236E}" type="datetimeFigureOut">
              <a:rPr lang="en-US" smtClean="0"/>
              <a:t>8/22/2020</a:t>
            </a:fld>
            <a:endParaRPr lang="en-US"/>
          </a:p>
        </p:txBody>
      </p:sp>
      <p:sp>
        <p:nvSpPr>
          <p:cNvPr id="5" name="Footer Placeholder 4">
            <a:extLst>
              <a:ext uri="{FF2B5EF4-FFF2-40B4-BE49-F238E27FC236}">
                <a16:creationId xmlns:a16="http://schemas.microsoft.com/office/drawing/2014/main" id="{9E41886B-40B3-41C5-9B6B-DA4D177BA2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1BF4F6-E32D-4389-848C-AB9E6D137D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BF59BD-A980-4EEF-BCD3-CCFB6DDDC690}" type="slidenum">
              <a:rPr lang="en-US" smtClean="0"/>
              <a:t>‹#›</a:t>
            </a:fld>
            <a:endParaRPr lang="en-US"/>
          </a:p>
        </p:txBody>
      </p:sp>
    </p:spTree>
    <p:extLst>
      <p:ext uri="{BB962C8B-B14F-4D97-AF65-F5344CB8AC3E}">
        <p14:creationId xmlns:p14="http://schemas.microsoft.com/office/powerpoint/2010/main" val="2166358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C8959-DE26-4E4A-91BB-AA6AE1DDE521}"/>
              </a:ext>
            </a:extLst>
          </p:cNvPr>
          <p:cNvSpPr>
            <a:spLocks noGrp="1"/>
          </p:cNvSpPr>
          <p:nvPr>
            <p:ph type="ctrTitle"/>
          </p:nvPr>
        </p:nvSpPr>
        <p:spPr>
          <a:xfrm>
            <a:off x="7222434" y="239151"/>
            <a:ext cx="4969565" cy="3270812"/>
          </a:xfrm>
        </p:spPr>
        <p:txBody>
          <a:bodyPr>
            <a:normAutofit/>
          </a:bodyPr>
          <a:lstStyle/>
          <a:p>
            <a:r>
              <a:rPr lang="en-US" sz="7200" b="1" dirty="0">
                <a:solidFill>
                  <a:schemeClr val="bg1"/>
                </a:solidFill>
              </a:rPr>
              <a:t>Lets Go Fishing</a:t>
            </a:r>
          </a:p>
        </p:txBody>
      </p:sp>
      <p:sp>
        <p:nvSpPr>
          <p:cNvPr id="3" name="Subtitle 2">
            <a:extLst>
              <a:ext uri="{FF2B5EF4-FFF2-40B4-BE49-F238E27FC236}">
                <a16:creationId xmlns:a16="http://schemas.microsoft.com/office/drawing/2014/main" id="{9F63448A-6A48-4622-A608-E799BC75F356}"/>
              </a:ext>
            </a:extLst>
          </p:cNvPr>
          <p:cNvSpPr>
            <a:spLocks noGrp="1"/>
          </p:cNvSpPr>
          <p:nvPr>
            <p:ph type="subTitle" idx="1"/>
          </p:nvPr>
        </p:nvSpPr>
        <p:spPr>
          <a:xfrm>
            <a:off x="8004312" y="4417254"/>
            <a:ext cx="2663687" cy="1252025"/>
          </a:xfrm>
        </p:spPr>
        <p:txBody>
          <a:bodyPr>
            <a:normAutofit/>
          </a:bodyPr>
          <a:lstStyle/>
          <a:p>
            <a:r>
              <a:rPr lang="en-US" sz="6600" b="1" dirty="0">
                <a:solidFill>
                  <a:schemeClr val="bg1"/>
                </a:solidFill>
              </a:rPr>
              <a:t>Luke 5</a:t>
            </a:r>
          </a:p>
        </p:txBody>
      </p:sp>
      <p:pic>
        <p:nvPicPr>
          <p:cNvPr id="5" name="Picture 4">
            <a:extLst>
              <a:ext uri="{FF2B5EF4-FFF2-40B4-BE49-F238E27FC236}">
                <a16:creationId xmlns:a16="http://schemas.microsoft.com/office/drawing/2014/main" id="{6A82AFE5-03DA-4AF9-AED4-81F71638A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573078" cy="6858000"/>
          </a:xfrm>
          <a:prstGeom prst="rect">
            <a:avLst/>
          </a:prstGeom>
        </p:spPr>
      </p:pic>
    </p:spTree>
    <p:extLst>
      <p:ext uri="{BB962C8B-B14F-4D97-AF65-F5344CB8AC3E}">
        <p14:creationId xmlns:p14="http://schemas.microsoft.com/office/powerpoint/2010/main" val="1965936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62161-8511-41C0-BE12-416313ECF5F2}"/>
              </a:ext>
            </a:extLst>
          </p:cNvPr>
          <p:cNvSpPr>
            <a:spLocks noGrp="1"/>
          </p:cNvSpPr>
          <p:nvPr>
            <p:ph type="title"/>
          </p:nvPr>
        </p:nvSpPr>
        <p:spPr/>
        <p:txBody>
          <a:bodyPr>
            <a:normAutofit/>
          </a:bodyPr>
          <a:lstStyle/>
          <a:p>
            <a:r>
              <a:rPr lang="en-US" sz="6600" b="1" dirty="0">
                <a:solidFill>
                  <a:srgbClr val="FFFF00"/>
                </a:solidFill>
              </a:rPr>
              <a:t>Context</a:t>
            </a:r>
          </a:p>
        </p:txBody>
      </p:sp>
      <p:sp>
        <p:nvSpPr>
          <p:cNvPr id="3" name="Content Placeholder 2">
            <a:extLst>
              <a:ext uri="{FF2B5EF4-FFF2-40B4-BE49-F238E27FC236}">
                <a16:creationId xmlns:a16="http://schemas.microsoft.com/office/drawing/2014/main" id="{222B0373-55C6-4E5B-B10D-F83A8B9F6F3F}"/>
              </a:ext>
            </a:extLst>
          </p:cNvPr>
          <p:cNvSpPr>
            <a:spLocks noGrp="1"/>
          </p:cNvSpPr>
          <p:nvPr>
            <p:ph idx="1"/>
          </p:nvPr>
        </p:nvSpPr>
        <p:spPr>
          <a:xfrm>
            <a:off x="119270" y="1825624"/>
            <a:ext cx="11887200" cy="4866723"/>
          </a:xfrm>
        </p:spPr>
        <p:txBody>
          <a:bodyPr>
            <a:normAutofit/>
          </a:bodyPr>
          <a:lstStyle/>
          <a:p>
            <a:r>
              <a:rPr lang="en-US" sz="7200" b="1" dirty="0">
                <a:solidFill>
                  <a:schemeClr val="bg1"/>
                </a:solidFill>
              </a:rPr>
              <a:t>Timeline: The 4</a:t>
            </a:r>
            <a:r>
              <a:rPr lang="en-US" sz="7200" b="1" baseline="30000" dirty="0">
                <a:solidFill>
                  <a:schemeClr val="bg1"/>
                </a:solidFill>
              </a:rPr>
              <a:t>th</a:t>
            </a:r>
            <a:r>
              <a:rPr lang="en-US" sz="7200" b="1" dirty="0">
                <a:solidFill>
                  <a:schemeClr val="bg1"/>
                </a:solidFill>
              </a:rPr>
              <a:t> Time </a:t>
            </a:r>
          </a:p>
          <a:p>
            <a:r>
              <a:rPr lang="en-US" sz="7200" b="1" dirty="0">
                <a:solidFill>
                  <a:schemeClr val="bg1"/>
                </a:solidFill>
              </a:rPr>
              <a:t>(Peter keeps going back)</a:t>
            </a:r>
          </a:p>
          <a:p>
            <a:r>
              <a:rPr lang="en-US" sz="7200" b="1" dirty="0">
                <a:solidFill>
                  <a:schemeClr val="bg1"/>
                </a:solidFill>
              </a:rPr>
              <a:t>Hokie Pokey</a:t>
            </a:r>
          </a:p>
          <a:p>
            <a:r>
              <a:rPr lang="en-US" sz="7200" b="1" dirty="0">
                <a:solidFill>
                  <a:schemeClr val="bg1"/>
                </a:solidFill>
              </a:rPr>
              <a:t>Commitment</a:t>
            </a:r>
          </a:p>
        </p:txBody>
      </p:sp>
    </p:spTree>
    <p:extLst>
      <p:ext uri="{BB962C8B-B14F-4D97-AF65-F5344CB8AC3E}">
        <p14:creationId xmlns:p14="http://schemas.microsoft.com/office/powerpoint/2010/main" val="1445985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002B2-3171-4275-8786-E638BCC104C2}"/>
              </a:ext>
            </a:extLst>
          </p:cNvPr>
          <p:cNvSpPr>
            <a:spLocks noGrp="1"/>
          </p:cNvSpPr>
          <p:nvPr>
            <p:ph type="title"/>
          </p:nvPr>
        </p:nvSpPr>
        <p:spPr>
          <a:xfrm>
            <a:off x="838200" y="92765"/>
            <a:ext cx="10515600" cy="914401"/>
          </a:xfrm>
        </p:spPr>
        <p:txBody>
          <a:bodyPr>
            <a:noAutofit/>
          </a:bodyPr>
          <a:lstStyle/>
          <a:p>
            <a:pPr algn="ctr"/>
            <a:r>
              <a:rPr lang="en-US" sz="7200" b="1" dirty="0">
                <a:solidFill>
                  <a:srgbClr val="FFFF00"/>
                </a:solidFill>
              </a:rPr>
              <a:t>Wanting the Word</a:t>
            </a:r>
          </a:p>
        </p:txBody>
      </p:sp>
      <p:sp>
        <p:nvSpPr>
          <p:cNvPr id="3" name="Content Placeholder 2">
            <a:extLst>
              <a:ext uri="{FF2B5EF4-FFF2-40B4-BE49-F238E27FC236}">
                <a16:creationId xmlns:a16="http://schemas.microsoft.com/office/drawing/2014/main" id="{4D8CA6A2-7D47-4A66-A86D-02A9366FAC08}"/>
              </a:ext>
            </a:extLst>
          </p:cNvPr>
          <p:cNvSpPr>
            <a:spLocks noGrp="1"/>
          </p:cNvSpPr>
          <p:nvPr>
            <p:ph idx="1"/>
          </p:nvPr>
        </p:nvSpPr>
        <p:spPr>
          <a:xfrm>
            <a:off x="0" y="914400"/>
            <a:ext cx="12046226" cy="5943600"/>
          </a:xfrm>
        </p:spPr>
        <p:txBody>
          <a:bodyPr>
            <a:normAutofit fontScale="92500"/>
          </a:bodyPr>
          <a:lstStyle/>
          <a:p>
            <a:pPr algn="l"/>
            <a:r>
              <a:rPr lang="en-US" sz="6000" b="1" i="0" dirty="0">
                <a:solidFill>
                  <a:schemeClr val="bg1"/>
                </a:solidFill>
                <a:effectLst/>
                <a:latin typeface="system-ui"/>
              </a:rPr>
              <a:t>5 </a:t>
            </a:r>
            <a:r>
              <a:rPr lang="en-US" sz="6000" b="0" i="0" dirty="0">
                <a:solidFill>
                  <a:schemeClr val="bg1"/>
                </a:solidFill>
                <a:effectLst/>
                <a:latin typeface="system-ui"/>
              </a:rPr>
              <a:t>And it came to pass, that, as </a:t>
            </a:r>
            <a:r>
              <a:rPr lang="en-US" sz="6000" b="1" i="0" dirty="0">
                <a:solidFill>
                  <a:schemeClr val="bg1"/>
                </a:solidFill>
                <a:effectLst/>
                <a:latin typeface="system-ui"/>
              </a:rPr>
              <a:t>the </a:t>
            </a:r>
            <a:r>
              <a:rPr lang="en-US" sz="6000" b="1" i="0" dirty="0">
                <a:solidFill>
                  <a:srgbClr val="FFFF00"/>
                </a:solidFill>
                <a:effectLst/>
                <a:latin typeface="system-ui"/>
              </a:rPr>
              <a:t>people pressed </a:t>
            </a:r>
            <a:r>
              <a:rPr lang="en-US" sz="6000" b="0" i="0" dirty="0">
                <a:solidFill>
                  <a:schemeClr val="bg1"/>
                </a:solidFill>
                <a:effectLst/>
                <a:latin typeface="system-ui"/>
              </a:rPr>
              <a:t>upon him to hear the </a:t>
            </a:r>
            <a:r>
              <a:rPr lang="en-US" sz="6000" b="1" i="0" dirty="0">
                <a:solidFill>
                  <a:srgbClr val="FFFF00"/>
                </a:solidFill>
                <a:effectLst/>
                <a:latin typeface="system-ui"/>
              </a:rPr>
              <a:t>word of God</a:t>
            </a:r>
            <a:r>
              <a:rPr lang="en-US" sz="6000" b="0" i="0" dirty="0">
                <a:solidFill>
                  <a:schemeClr val="bg1"/>
                </a:solidFill>
                <a:effectLst/>
                <a:latin typeface="system-ui"/>
              </a:rPr>
              <a:t>, he stood by the lake of Gennesaret,</a:t>
            </a:r>
          </a:p>
          <a:p>
            <a:pPr algn="l"/>
            <a:r>
              <a:rPr lang="en-US" sz="6000" b="1" i="0" baseline="30000" dirty="0">
                <a:solidFill>
                  <a:schemeClr val="bg1"/>
                </a:solidFill>
                <a:effectLst/>
                <a:latin typeface="system-ui"/>
              </a:rPr>
              <a:t>2 </a:t>
            </a:r>
            <a:r>
              <a:rPr lang="en-US" sz="6000" b="0" i="0" dirty="0">
                <a:solidFill>
                  <a:schemeClr val="bg1"/>
                </a:solidFill>
                <a:effectLst/>
                <a:latin typeface="system-ui"/>
              </a:rPr>
              <a:t>And saw two ships standing by the lake: but the fishermen were gone out of them, and were washing their nets.</a:t>
            </a:r>
          </a:p>
          <a:p>
            <a:endParaRPr lang="en-US" dirty="0"/>
          </a:p>
        </p:txBody>
      </p:sp>
    </p:spTree>
    <p:extLst>
      <p:ext uri="{BB962C8B-B14F-4D97-AF65-F5344CB8AC3E}">
        <p14:creationId xmlns:p14="http://schemas.microsoft.com/office/powerpoint/2010/main" val="1144344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8654C-8BDA-4A99-87E5-5DB32912C356}"/>
              </a:ext>
            </a:extLst>
          </p:cNvPr>
          <p:cNvSpPr>
            <a:spLocks noGrp="1"/>
          </p:cNvSpPr>
          <p:nvPr>
            <p:ph type="title"/>
          </p:nvPr>
        </p:nvSpPr>
        <p:spPr/>
        <p:txBody>
          <a:bodyPr>
            <a:normAutofit/>
          </a:bodyPr>
          <a:lstStyle/>
          <a:p>
            <a:pPr algn="ctr"/>
            <a:r>
              <a:rPr lang="en-US" sz="8000" dirty="0">
                <a:solidFill>
                  <a:srgbClr val="FFFF00"/>
                </a:solidFill>
              </a:rPr>
              <a:t>Every Pulpit is a Boat</a:t>
            </a:r>
          </a:p>
        </p:txBody>
      </p:sp>
      <p:sp>
        <p:nvSpPr>
          <p:cNvPr id="3" name="Content Placeholder 2">
            <a:extLst>
              <a:ext uri="{FF2B5EF4-FFF2-40B4-BE49-F238E27FC236}">
                <a16:creationId xmlns:a16="http://schemas.microsoft.com/office/drawing/2014/main" id="{2015CE6A-D8C9-44D7-99CA-319513F0C7E9}"/>
              </a:ext>
            </a:extLst>
          </p:cNvPr>
          <p:cNvSpPr>
            <a:spLocks noGrp="1"/>
          </p:cNvSpPr>
          <p:nvPr>
            <p:ph idx="1"/>
          </p:nvPr>
        </p:nvSpPr>
        <p:spPr>
          <a:xfrm>
            <a:off x="92765" y="1561514"/>
            <a:ext cx="12099235" cy="5183843"/>
          </a:xfrm>
        </p:spPr>
        <p:txBody>
          <a:bodyPr>
            <a:noAutofit/>
          </a:bodyPr>
          <a:lstStyle/>
          <a:p>
            <a:r>
              <a:rPr lang="en-US" sz="6000" b="1" i="0" baseline="30000" dirty="0">
                <a:solidFill>
                  <a:schemeClr val="bg1"/>
                </a:solidFill>
                <a:effectLst/>
                <a:latin typeface="system-ui"/>
              </a:rPr>
              <a:t>3 </a:t>
            </a:r>
            <a:r>
              <a:rPr lang="en-US" sz="6000" b="1" i="0" dirty="0">
                <a:solidFill>
                  <a:schemeClr val="bg1"/>
                </a:solidFill>
                <a:effectLst/>
                <a:latin typeface="system-ui"/>
              </a:rPr>
              <a:t>And he entered into one of the ships, which was Simon's, and prayed him that he would thrust out a little from the land. And he sat down, and </a:t>
            </a:r>
            <a:r>
              <a:rPr lang="en-US" sz="6000" b="1" i="0" dirty="0">
                <a:solidFill>
                  <a:srgbClr val="FFFF00"/>
                </a:solidFill>
                <a:effectLst/>
                <a:latin typeface="system-ui"/>
              </a:rPr>
              <a:t>taught the people out of the ship</a:t>
            </a:r>
            <a:r>
              <a:rPr lang="en-US" sz="6000" b="1" i="0" dirty="0">
                <a:solidFill>
                  <a:schemeClr val="bg1"/>
                </a:solidFill>
                <a:effectLst/>
                <a:latin typeface="system-ui"/>
              </a:rPr>
              <a:t>.</a:t>
            </a:r>
            <a:endParaRPr lang="en-US" sz="6000" b="1" dirty="0">
              <a:solidFill>
                <a:schemeClr val="bg1"/>
              </a:solidFill>
            </a:endParaRPr>
          </a:p>
        </p:txBody>
      </p:sp>
    </p:spTree>
    <p:extLst>
      <p:ext uri="{BB962C8B-B14F-4D97-AF65-F5344CB8AC3E}">
        <p14:creationId xmlns:p14="http://schemas.microsoft.com/office/powerpoint/2010/main" val="2241613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2F183-039E-4FDE-8DCC-08AEF395E69E}"/>
              </a:ext>
            </a:extLst>
          </p:cNvPr>
          <p:cNvSpPr>
            <a:spLocks noGrp="1"/>
          </p:cNvSpPr>
          <p:nvPr>
            <p:ph type="title"/>
          </p:nvPr>
        </p:nvSpPr>
        <p:spPr>
          <a:xfrm>
            <a:off x="838200" y="168813"/>
            <a:ext cx="10515600" cy="1237956"/>
          </a:xfrm>
        </p:spPr>
        <p:txBody>
          <a:bodyPr>
            <a:normAutofit/>
          </a:bodyPr>
          <a:lstStyle/>
          <a:p>
            <a:pPr algn="ctr"/>
            <a:r>
              <a:rPr lang="en-US" sz="8000" dirty="0">
                <a:solidFill>
                  <a:srgbClr val="FFFF00"/>
                </a:solidFill>
              </a:rPr>
              <a:t>Lets Go Fishing</a:t>
            </a:r>
          </a:p>
        </p:txBody>
      </p:sp>
      <p:sp>
        <p:nvSpPr>
          <p:cNvPr id="3" name="Content Placeholder 2">
            <a:extLst>
              <a:ext uri="{FF2B5EF4-FFF2-40B4-BE49-F238E27FC236}">
                <a16:creationId xmlns:a16="http://schemas.microsoft.com/office/drawing/2014/main" id="{58DDD50B-59F0-4864-B5A7-63263D5B2AF4}"/>
              </a:ext>
            </a:extLst>
          </p:cNvPr>
          <p:cNvSpPr>
            <a:spLocks noGrp="1"/>
          </p:cNvSpPr>
          <p:nvPr>
            <p:ph idx="1"/>
          </p:nvPr>
        </p:nvSpPr>
        <p:spPr>
          <a:xfrm>
            <a:off x="0" y="1561514"/>
            <a:ext cx="12192000" cy="5296485"/>
          </a:xfrm>
        </p:spPr>
        <p:txBody>
          <a:bodyPr>
            <a:normAutofit lnSpcReduction="10000"/>
          </a:bodyPr>
          <a:lstStyle/>
          <a:p>
            <a:r>
              <a:rPr lang="en-US" sz="6600" b="1" i="0" baseline="30000" dirty="0">
                <a:solidFill>
                  <a:schemeClr val="bg1"/>
                </a:solidFill>
                <a:effectLst/>
                <a:latin typeface="system-ui"/>
              </a:rPr>
              <a:t>4 </a:t>
            </a:r>
            <a:r>
              <a:rPr lang="en-US" sz="6600" b="1" i="0" dirty="0">
                <a:solidFill>
                  <a:schemeClr val="bg1"/>
                </a:solidFill>
                <a:effectLst/>
                <a:latin typeface="system-ui"/>
              </a:rPr>
              <a:t>Now when he had left speaking, he said unto Simon, Launch out into the deep, and let down your nets for a draught.</a:t>
            </a:r>
          </a:p>
          <a:p>
            <a:r>
              <a:rPr lang="en-US" sz="6600" b="1" dirty="0">
                <a:solidFill>
                  <a:schemeClr val="bg1"/>
                </a:solidFill>
                <a:latin typeface="system-ui"/>
              </a:rPr>
              <a:t>“It takes Hard Work and </a:t>
            </a:r>
            <a:r>
              <a:rPr lang="en-US" sz="6600" b="1" dirty="0">
                <a:solidFill>
                  <a:srgbClr val="FFFF00"/>
                </a:solidFill>
                <a:latin typeface="system-ui"/>
              </a:rPr>
              <a:t>Commitment</a:t>
            </a:r>
            <a:r>
              <a:rPr lang="en-US" sz="6600" b="1" dirty="0">
                <a:solidFill>
                  <a:schemeClr val="bg1"/>
                </a:solidFill>
                <a:latin typeface="system-ui"/>
              </a:rPr>
              <a:t>. </a:t>
            </a:r>
            <a:endParaRPr lang="en-US" sz="6600" b="1" i="0" dirty="0">
              <a:solidFill>
                <a:schemeClr val="bg1"/>
              </a:solidFill>
              <a:effectLst/>
              <a:latin typeface="system-ui"/>
            </a:endParaRPr>
          </a:p>
          <a:p>
            <a:endParaRPr lang="en-US" sz="7200" dirty="0">
              <a:solidFill>
                <a:srgbClr val="002060"/>
              </a:solidFill>
            </a:endParaRPr>
          </a:p>
        </p:txBody>
      </p:sp>
    </p:spTree>
    <p:extLst>
      <p:ext uri="{BB962C8B-B14F-4D97-AF65-F5344CB8AC3E}">
        <p14:creationId xmlns:p14="http://schemas.microsoft.com/office/powerpoint/2010/main" val="178220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F8F3A-C836-45AA-A034-79DE51E1D9A9}"/>
              </a:ext>
            </a:extLst>
          </p:cNvPr>
          <p:cNvSpPr>
            <a:spLocks noGrp="1"/>
          </p:cNvSpPr>
          <p:nvPr>
            <p:ph type="title"/>
          </p:nvPr>
        </p:nvSpPr>
        <p:spPr/>
        <p:txBody>
          <a:bodyPr>
            <a:normAutofit/>
          </a:bodyPr>
          <a:lstStyle/>
          <a:p>
            <a:pPr algn="ctr"/>
            <a:r>
              <a:rPr lang="en-US" sz="8000" dirty="0">
                <a:solidFill>
                  <a:srgbClr val="FFFF00"/>
                </a:solidFill>
              </a:rPr>
              <a:t>Excuses and Empty Nets</a:t>
            </a:r>
          </a:p>
        </p:txBody>
      </p:sp>
      <p:sp>
        <p:nvSpPr>
          <p:cNvPr id="3" name="Content Placeholder 2">
            <a:extLst>
              <a:ext uri="{FF2B5EF4-FFF2-40B4-BE49-F238E27FC236}">
                <a16:creationId xmlns:a16="http://schemas.microsoft.com/office/drawing/2014/main" id="{35D4129E-D440-4383-BF23-EF0C50D5FB59}"/>
              </a:ext>
            </a:extLst>
          </p:cNvPr>
          <p:cNvSpPr>
            <a:spLocks noGrp="1"/>
          </p:cNvSpPr>
          <p:nvPr>
            <p:ph idx="1"/>
          </p:nvPr>
        </p:nvSpPr>
        <p:spPr>
          <a:xfrm>
            <a:off x="1" y="1825624"/>
            <a:ext cx="12192000" cy="5032375"/>
          </a:xfrm>
        </p:spPr>
        <p:txBody>
          <a:bodyPr>
            <a:normAutofit/>
          </a:bodyPr>
          <a:lstStyle/>
          <a:p>
            <a:r>
              <a:rPr lang="en-US" sz="6600" b="1" i="0" baseline="30000" dirty="0">
                <a:solidFill>
                  <a:schemeClr val="bg1"/>
                </a:solidFill>
                <a:effectLst/>
                <a:latin typeface="system-ui"/>
              </a:rPr>
              <a:t>5 </a:t>
            </a:r>
            <a:r>
              <a:rPr lang="en-US" sz="6600" b="1" i="0" dirty="0">
                <a:solidFill>
                  <a:schemeClr val="bg1"/>
                </a:solidFill>
                <a:effectLst/>
                <a:latin typeface="system-ui"/>
              </a:rPr>
              <a:t>And Simon answering said unto him, Master, we have toiled all the night, and </a:t>
            </a:r>
            <a:r>
              <a:rPr lang="en-US" sz="6600" b="1" i="0" dirty="0">
                <a:solidFill>
                  <a:srgbClr val="FFFF00"/>
                </a:solidFill>
                <a:effectLst/>
                <a:latin typeface="system-ui"/>
              </a:rPr>
              <a:t>have taken nothing</a:t>
            </a:r>
            <a:r>
              <a:rPr lang="en-US" sz="6600" b="1" i="0" dirty="0">
                <a:solidFill>
                  <a:schemeClr val="bg1"/>
                </a:solidFill>
                <a:effectLst/>
                <a:latin typeface="system-ui"/>
              </a:rPr>
              <a:t>: nevertheless </a:t>
            </a:r>
            <a:r>
              <a:rPr lang="en-US" sz="6600" b="1" i="0" dirty="0">
                <a:solidFill>
                  <a:srgbClr val="FFFF00"/>
                </a:solidFill>
                <a:effectLst/>
                <a:latin typeface="system-ui"/>
              </a:rPr>
              <a:t>at thy word </a:t>
            </a:r>
            <a:r>
              <a:rPr lang="en-US" sz="6600" b="1" i="0" dirty="0">
                <a:solidFill>
                  <a:schemeClr val="bg1"/>
                </a:solidFill>
                <a:effectLst/>
                <a:latin typeface="system-ui"/>
              </a:rPr>
              <a:t>I will let down the net.</a:t>
            </a:r>
            <a:endParaRPr lang="en-US" sz="6600" b="1" dirty="0">
              <a:solidFill>
                <a:schemeClr val="bg1"/>
              </a:solidFill>
            </a:endParaRPr>
          </a:p>
        </p:txBody>
      </p:sp>
    </p:spTree>
    <p:extLst>
      <p:ext uri="{BB962C8B-B14F-4D97-AF65-F5344CB8AC3E}">
        <p14:creationId xmlns:p14="http://schemas.microsoft.com/office/powerpoint/2010/main" val="2928673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35B0D-A7A5-465F-BEF6-4324943024A4}"/>
              </a:ext>
            </a:extLst>
          </p:cNvPr>
          <p:cNvSpPr>
            <a:spLocks noGrp="1"/>
          </p:cNvSpPr>
          <p:nvPr>
            <p:ph type="title"/>
          </p:nvPr>
        </p:nvSpPr>
        <p:spPr>
          <a:xfrm>
            <a:off x="225287" y="1"/>
            <a:ext cx="11966713" cy="1404729"/>
          </a:xfrm>
        </p:spPr>
        <p:txBody>
          <a:bodyPr>
            <a:noAutofit/>
          </a:bodyPr>
          <a:lstStyle/>
          <a:p>
            <a:r>
              <a:rPr lang="en-US" sz="6000" dirty="0">
                <a:solidFill>
                  <a:srgbClr val="FFFF00"/>
                </a:solidFill>
              </a:rPr>
              <a:t>1. Obedience (Revealing and Blessing)</a:t>
            </a:r>
          </a:p>
        </p:txBody>
      </p:sp>
      <p:sp>
        <p:nvSpPr>
          <p:cNvPr id="3" name="Content Placeholder 2">
            <a:extLst>
              <a:ext uri="{FF2B5EF4-FFF2-40B4-BE49-F238E27FC236}">
                <a16:creationId xmlns:a16="http://schemas.microsoft.com/office/drawing/2014/main" id="{A1F24BC9-7D3B-481F-A9EF-C374A824ADBB}"/>
              </a:ext>
            </a:extLst>
          </p:cNvPr>
          <p:cNvSpPr>
            <a:spLocks noGrp="1"/>
          </p:cNvSpPr>
          <p:nvPr>
            <p:ph idx="1"/>
          </p:nvPr>
        </p:nvSpPr>
        <p:spPr>
          <a:xfrm>
            <a:off x="1" y="1404730"/>
            <a:ext cx="12192000" cy="5453269"/>
          </a:xfrm>
        </p:spPr>
        <p:txBody>
          <a:bodyPr>
            <a:normAutofit lnSpcReduction="10000"/>
          </a:bodyPr>
          <a:lstStyle/>
          <a:p>
            <a:pPr algn="ctr"/>
            <a:r>
              <a:rPr lang="en-US" sz="5400" b="1" i="0" baseline="30000" dirty="0">
                <a:solidFill>
                  <a:schemeClr val="bg1"/>
                </a:solidFill>
                <a:effectLst/>
                <a:latin typeface="system-ui"/>
              </a:rPr>
              <a:t>6 </a:t>
            </a:r>
            <a:r>
              <a:rPr lang="en-US" sz="5400" b="1" i="0" dirty="0">
                <a:solidFill>
                  <a:schemeClr val="bg1"/>
                </a:solidFill>
                <a:effectLst/>
                <a:latin typeface="system-ui"/>
              </a:rPr>
              <a:t>And when they had this done, they </a:t>
            </a:r>
            <a:r>
              <a:rPr lang="en-US" sz="5400" b="1" i="0" dirty="0" err="1">
                <a:solidFill>
                  <a:schemeClr val="bg1"/>
                </a:solidFill>
                <a:effectLst/>
                <a:latin typeface="system-ui"/>
              </a:rPr>
              <a:t>inclosed</a:t>
            </a:r>
            <a:r>
              <a:rPr lang="en-US" sz="5400" b="1" i="0" dirty="0">
                <a:solidFill>
                  <a:schemeClr val="bg1"/>
                </a:solidFill>
                <a:effectLst/>
                <a:latin typeface="system-ui"/>
              </a:rPr>
              <a:t> a great multitude of fishes: and their net brake. </a:t>
            </a:r>
            <a:r>
              <a:rPr lang="en-US" sz="5400" b="1" i="0" baseline="30000" dirty="0">
                <a:solidFill>
                  <a:schemeClr val="bg1"/>
                </a:solidFill>
                <a:effectLst/>
                <a:latin typeface="system-ui"/>
              </a:rPr>
              <a:t>7 </a:t>
            </a:r>
            <a:r>
              <a:rPr lang="en-US" sz="5400" b="1" i="0" dirty="0">
                <a:solidFill>
                  <a:schemeClr val="bg1"/>
                </a:solidFill>
                <a:effectLst/>
                <a:latin typeface="system-ui"/>
              </a:rPr>
              <a:t>And they beckoned unto their partners, which were in the other ship, that they should come and help them. And they came, and filled both the ships, so that they began to sink.</a:t>
            </a:r>
          </a:p>
          <a:p>
            <a:endParaRPr lang="en-US" dirty="0"/>
          </a:p>
        </p:txBody>
      </p:sp>
    </p:spTree>
    <p:extLst>
      <p:ext uri="{BB962C8B-B14F-4D97-AF65-F5344CB8AC3E}">
        <p14:creationId xmlns:p14="http://schemas.microsoft.com/office/powerpoint/2010/main" val="142337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6F0BB-6739-40A5-B5E0-766DA259BE14}"/>
              </a:ext>
            </a:extLst>
          </p:cNvPr>
          <p:cNvSpPr>
            <a:spLocks noGrp="1"/>
          </p:cNvSpPr>
          <p:nvPr>
            <p:ph type="title"/>
          </p:nvPr>
        </p:nvSpPr>
        <p:spPr/>
        <p:txBody>
          <a:bodyPr>
            <a:normAutofit/>
          </a:bodyPr>
          <a:lstStyle/>
          <a:p>
            <a:r>
              <a:rPr lang="en-US" sz="7200" dirty="0">
                <a:solidFill>
                  <a:schemeClr val="bg1"/>
                </a:solidFill>
              </a:rPr>
              <a:t>2. Confession </a:t>
            </a:r>
          </a:p>
        </p:txBody>
      </p:sp>
      <p:sp>
        <p:nvSpPr>
          <p:cNvPr id="3" name="Content Placeholder 2">
            <a:extLst>
              <a:ext uri="{FF2B5EF4-FFF2-40B4-BE49-F238E27FC236}">
                <a16:creationId xmlns:a16="http://schemas.microsoft.com/office/drawing/2014/main" id="{14D01BBC-D423-4A0F-B47E-1D8CB5C52910}"/>
              </a:ext>
            </a:extLst>
          </p:cNvPr>
          <p:cNvSpPr>
            <a:spLocks noGrp="1"/>
          </p:cNvSpPr>
          <p:nvPr>
            <p:ph idx="1"/>
          </p:nvPr>
        </p:nvSpPr>
        <p:spPr>
          <a:xfrm>
            <a:off x="0" y="1825625"/>
            <a:ext cx="12192000" cy="4919732"/>
          </a:xfrm>
        </p:spPr>
        <p:txBody>
          <a:bodyPr>
            <a:normAutofit/>
          </a:bodyPr>
          <a:lstStyle/>
          <a:p>
            <a:pPr algn="ctr"/>
            <a:r>
              <a:rPr lang="en-US" sz="6600" b="1" i="0" baseline="30000" dirty="0">
                <a:solidFill>
                  <a:schemeClr val="bg1"/>
                </a:solidFill>
                <a:effectLst/>
                <a:latin typeface="system-ui"/>
              </a:rPr>
              <a:t>8 </a:t>
            </a:r>
            <a:r>
              <a:rPr lang="en-US" sz="6600" b="1" i="0" dirty="0">
                <a:solidFill>
                  <a:schemeClr val="bg1"/>
                </a:solidFill>
                <a:effectLst/>
                <a:latin typeface="system-ui"/>
              </a:rPr>
              <a:t>When Simon Peter saw it, he fell down at Jesus' knees, saying, </a:t>
            </a:r>
            <a:r>
              <a:rPr lang="en-US" sz="6600" b="1" i="0" dirty="0">
                <a:solidFill>
                  <a:srgbClr val="FFFF00"/>
                </a:solidFill>
                <a:effectLst/>
                <a:latin typeface="system-ui"/>
              </a:rPr>
              <a:t>Depart</a:t>
            </a:r>
            <a:r>
              <a:rPr lang="en-US" sz="6600" b="1" i="0" dirty="0">
                <a:solidFill>
                  <a:schemeClr val="bg1"/>
                </a:solidFill>
                <a:effectLst/>
                <a:latin typeface="system-ui"/>
              </a:rPr>
              <a:t> from me; for I am </a:t>
            </a:r>
            <a:r>
              <a:rPr lang="en-US" sz="6600" b="1" i="0" dirty="0">
                <a:solidFill>
                  <a:srgbClr val="FFFF00"/>
                </a:solidFill>
                <a:effectLst/>
                <a:latin typeface="system-ui"/>
              </a:rPr>
              <a:t>a sinful </a:t>
            </a:r>
            <a:r>
              <a:rPr lang="en-US" sz="6600" b="1" i="0" dirty="0">
                <a:solidFill>
                  <a:schemeClr val="bg1"/>
                </a:solidFill>
                <a:effectLst/>
                <a:latin typeface="system-ui"/>
              </a:rPr>
              <a:t>man, </a:t>
            </a:r>
            <a:r>
              <a:rPr lang="en-US" sz="6600" b="1" i="0" dirty="0">
                <a:solidFill>
                  <a:srgbClr val="FFFF00"/>
                </a:solidFill>
                <a:effectLst/>
                <a:latin typeface="system-ui"/>
              </a:rPr>
              <a:t>O Lord</a:t>
            </a:r>
            <a:r>
              <a:rPr lang="en-US" sz="6600" b="1" i="0" dirty="0">
                <a:solidFill>
                  <a:schemeClr val="bg1"/>
                </a:solidFill>
                <a:effectLst/>
                <a:latin typeface="system-ui"/>
              </a:rPr>
              <a:t>.</a:t>
            </a:r>
            <a:endParaRPr lang="en-US" sz="6600" b="1" dirty="0">
              <a:solidFill>
                <a:schemeClr val="bg1"/>
              </a:solidFill>
            </a:endParaRPr>
          </a:p>
        </p:txBody>
      </p:sp>
    </p:spTree>
    <p:extLst>
      <p:ext uri="{BB962C8B-B14F-4D97-AF65-F5344CB8AC3E}">
        <p14:creationId xmlns:p14="http://schemas.microsoft.com/office/powerpoint/2010/main" val="3682834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9DE4C-7361-460B-B24D-B62CE1BA987A}"/>
              </a:ext>
            </a:extLst>
          </p:cNvPr>
          <p:cNvSpPr>
            <a:spLocks noGrp="1"/>
          </p:cNvSpPr>
          <p:nvPr>
            <p:ph type="title"/>
          </p:nvPr>
        </p:nvSpPr>
        <p:spPr>
          <a:xfrm>
            <a:off x="838200" y="0"/>
            <a:ext cx="10515600" cy="1166192"/>
          </a:xfrm>
        </p:spPr>
        <p:txBody>
          <a:bodyPr>
            <a:normAutofit/>
          </a:bodyPr>
          <a:lstStyle/>
          <a:p>
            <a:r>
              <a:rPr lang="en-US" sz="6600" dirty="0">
                <a:solidFill>
                  <a:schemeClr val="bg1"/>
                </a:solidFill>
              </a:rPr>
              <a:t>3. Forsake All </a:t>
            </a:r>
          </a:p>
        </p:txBody>
      </p:sp>
      <p:sp>
        <p:nvSpPr>
          <p:cNvPr id="3" name="Content Placeholder 2">
            <a:extLst>
              <a:ext uri="{FF2B5EF4-FFF2-40B4-BE49-F238E27FC236}">
                <a16:creationId xmlns:a16="http://schemas.microsoft.com/office/drawing/2014/main" id="{F5DC0352-035B-40FA-B38B-0ABBEDFF44D7}"/>
              </a:ext>
            </a:extLst>
          </p:cNvPr>
          <p:cNvSpPr>
            <a:spLocks noGrp="1"/>
          </p:cNvSpPr>
          <p:nvPr>
            <p:ph idx="1"/>
          </p:nvPr>
        </p:nvSpPr>
        <p:spPr>
          <a:xfrm>
            <a:off x="0" y="1272210"/>
            <a:ext cx="12192000" cy="5585790"/>
          </a:xfrm>
        </p:spPr>
        <p:txBody>
          <a:bodyPr>
            <a:normAutofit/>
          </a:bodyPr>
          <a:lstStyle/>
          <a:p>
            <a:pPr algn="ctr"/>
            <a:r>
              <a:rPr lang="en-US" sz="5400" b="1" i="0" baseline="30000" dirty="0">
                <a:solidFill>
                  <a:schemeClr val="bg1"/>
                </a:solidFill>
                <a:effectLst/>
                <a:latin typeface="system-ui"/>
              </a:rPr>
              <a:t>10 </a:t>
            </a:r>
            <a:r>
              <a:rPr lang="en-US" sz="5400" b="1" i="0" dirty="0">
                <a:solidFill>
                  <a:schemeClr val="bg1"/>
                </a:solidFill>
                <a:effectLst/>
                <a:latin typeface="system-ui"/>
              </a:rPr>
              <a:t>And so was also James, and John, the sons of Zebedee, which were partners with Simon. And Jesus said unto Simon, Fear not; from henceforth thou shalt catch men.</a:t>
            </a:r>
            <a:r>
              <a:rPr lang="en-US" sz="5400" b="1" i="0" baseline="30000" dirty="0">
                <a:solidFill>
                  <a:schemeClr val="bg1"/>
                </a:solidFill>
                <a:effectLst/>
                <a:latin typeface="system-ui"/>
              </a:rPr>
              <a:t>11 </a:t>
            </a:r>
            <a:r>
              <a:rPr lang="en-US" sz="5400" b="1" i="0" dirty="0">
                <a:solidFill>
                  <a:schemeClr val="bg1"/>
                </a:solidFill>
                <a:effectLst/>
                <a:latin typeface="system-ui"/>
              </a:rPr>
              <a:t>And when they had brought their ships to land, </a:t>
            </a:r>
            <a:r>
              <a:rPr lang="en-US" sz="5400" b="1" i="0" dirty="0">
                <a:solidFill>
                  <a:srgbClr val="FFFF00"/>
                </a:solidFill>
                <a:effectLst/>
                <a:latin typeface="system-ui"/>
              </a:rPr>
              <a:t>they forsook all</a:t>
            </a:r>
            <a:r>
              <a:rPr lang="en-US" sz="5400" b="1" i="0" dirty="0">
                <a:solidFill>
                  <a:schemeClr val="bg1"/>
                </a:solidFill>
                <a:effectLst/>
                <a:latin typeface="system-ui"/>
              </a:rPr>
              <a:t>, and followed him.</a:t>
            </a:r>
          </a:p>
          <a:p>
            <a:endParaRPr lang="en-US" dirty="0"/>
          </a:p>
        </p:txBody>
      </p:sp>
    </p:spTree>
    <p:extLst>
      <p:ext uri="{BB962C8B-B14F-4D97-AF65-F5344CB8AC3E}">
        <p14:creationId xmlns:p14="http://schemas.microsoft.com/office/powerpoint/2010/main" val="3992418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1012</TotalTime>
  <Words>364</Words>
  <Application>Microsoft Office PowerPoint</Application>
  <PresentationFormat>Widescreen</PresentationFormat>
  <Paragraphs>23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system-ui</vt:lpstr>
      <vt:lpstr>Office Theme</vt:lpstr>
      <vt:lpstr>Lets Go Fishing</vt:lpstr>
      <vt:lpstr>Context</vt:lpstr>
      <vt:lpstr>Wanting the Word</vt:lpstr>
      <vt:lpstr>Every Pulpit is a Boat</vt:lpstr>
      <vt:lpstr>Lets Go Fishing</vt:lpstr>
      <vt:lpstr>Excuses and Empty Nets</vt:lpstr>
      <vt:lpstr>1. Obedience (Revealing and Blessing)</vt:lpstr>
      <vt:lpstr>2. Confession </vt:lpstr>
      <vt:lpstr>3. Forsake All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Blessings from a Boat  “Lets Go Fishing”</dc:title>
  <dc:creator>TJ</dc:creator>
  <cp:lastModifiedBy>TJ</cp:lastModifiedBy>
  <cp:revision>6</cp:revision>
  <cp:lastPrinted>2020-08-23T13:04:57Z</cp:lastPrinted>
  <dcterms:created xsi:type="dcterms:W3CDTF">2020-08-22T20:27:16Z</dcterms:created>
  <dcterms:modified xsi:type="dcterms:W3CDTF">2020-08-23T13:19:21Z</dcterms:modified>
</cp:coreProperties>
</file>