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79ACC13-F2A3-436F-B545-DCF91D240BA2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C83255B-1389-478B-A069-3A4DC9DBCA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ACC13-F2A3-436F-B545-DCF91D240BA2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255B-1389-478B-A069-3A4DC9DBCA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ACC13-F2A3-436F-B545-DCF91D240BA2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255B-1389-478B-A069-3A4DC9DBCA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79ACC13-F2A3-436F-B545-DCF91D240BA2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C83255B-1389-478B-A069-3A4DC9DBCA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79ACC13-F2A3-436F-B545-DCF91D240BA2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C83255B-1389-478B-A069-3A4DC9DBCA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ACC13-F2A3-436F-B545-DCF91D240BA2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255B-1389-478B-A069-3A4DC9DBCA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ACC13-F2A3-436F-B545-DCF91D240BA2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255B-1389-478B-A069-3A4DC9DBCA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79ACC13-F2A3-436F-B545-DCF91D240BA2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C83255B-1389-478B-A069-3A4DC9DBCA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ACC13-F2A3-436F-B545-DCF91D240BA2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255B-1389-478B-A069-3A4DC9DBCA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79ACC13-F2A3-436F-B545-DCF91D240BA2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C83255B-1389-478B-A069-3A4DC9DBCA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79ACC13-F2A3-436F-B545-DCF91D240BA2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C83255B-1389-478B-A069-3A4DC9DBCA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79ACC13-F2A3-436F-B545-DCF91D240BA2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C83255B-1389-478B-A069-3A4DC9DBCA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981200"/>
            <a:ext cx="6172200" cy="2199162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What a beautiful name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752600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You have no rival,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You have no equal,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Now and forever God you reign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752600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Yours is the kingdom,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Yours is the glory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Yours is the name above all names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752600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What a powerful name it is,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What a powerful name it is,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name of Jesus Christ my King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752600"/>
            <a:ext cx="8305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What a powerful name it is,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Nothing can stand against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What a powerful name it is,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name of Jesus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752600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You have no rival,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You have no equal,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Now and forever God you reign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752600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Yours is the kingdom,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Yours is the glory,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Yours is the name above all names!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752600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What a powerful name it is,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What a powerful name it is,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name of Jesus Christ my King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752600"/>
            <a:ext cx="8305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What a powerful name it is,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Nothing can stand against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What a powerful name it is,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name of Jesus.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752600"/>
            <a:ext cx="8305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What a powerful name it is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name of Jesus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What a powerful name it is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name of Jesus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*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752600"/>
            <a:ext cx="8305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You were the word at the beginning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One with God the Lord Most High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Your hidden glory in creation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Now revealed in You our Christ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752600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What a beautiful name it is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What a beautiful name it is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name of Jesus Christ my King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752600"/>
            <a:ext cx="8305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What a beautiful name it is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Nothing compares to this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What a beautiful name it is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name of Jesus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752600"/>
            <a:ext cx="8610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You didn’t want heaven without us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So Jesus, You brought heaven down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My sin was great, 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Your love was greater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What could separate us now?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752600"/>
            <a:ext cx="8305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What a wonderful name it is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What a wonderful name it is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name of Jesus Christ my King</a:t>
            </a:r>
          </a:p>
          <a:p>
            <a:pPr algn="ctr"/>
            <a:endParaRPr lang="en-US" sz="4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752600"/>
            <a:ext cx="8305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What a wonderful name it is,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Nothing compares to this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What a wonderful name it is,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name of Jesus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What a wonderful name it is,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name of Jesus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752600"/>
            <a:ext cx="8305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Death could not hold You,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veil tore before you,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You silenced the boast of 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sin and grave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752600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heavens are roaring,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praise of Your glory</a:t>
            </a:r>
          </a:p>
          <a:p>
            <a:pPr algn="ctr"/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you are raised to life again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67</TotalTime>
  <Words>359</Words>
  <Application>Microsoft Office PowerPoint</Application>
  <PresentationFormat>On-screen Show (4:3)</PresentationFormat>
  <Paragraphs>64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 Unicode MS</vt:lpstr>
      <vt:lpstr>Century Schoolbook</vt:lpstr>
      <vt:lpstr>Wingdings</vt:lpstr>
      <vt:lpstr>Wingdings 2</vt:lpstr>
      <vt:lpstr>Oriel</vt:lpstr>
      <vt:lpstr>What a beautiful name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Lighthouse</dc:title>
  <dc:creator>Mt Olive</dc:creator>
  <cp:lastModifiedBy>TJ</cp:lastModifiedBy>
  <cp:revision>7</cp:revision>
  <dcterms:created xsi:type="dcterms:W3CDTF">2014-06-04T17:56:52Z</dcterms:created>
  <dcterms:modified xsi:type="dcterms:W3CDTF">2020-08-23T13:08:05Z</dcterms:modified>
</cp:coreProperties>
</file>