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8E001-7600-45CA-B8BC-9669C63ED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85EDF-8297-4EAA-996B-024003C88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D13CB-BB08-4CAA-8960-21F5CA737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DD041-5F38-4F0A-97B8-FCFD22602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1F02B-42B0-4ED8-BD32-C8F8D34F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2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E99C-03E4-4CA3-B5DF-A75EF8356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B0057-E455-488E-A0AE-A645F7A58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C308F-E1A7-4893-B3E1-4EAC204F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BD3F0-1E82-46C2-8F93-F0FD09489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16CE4-7147-4ADD-9F8E-6386E2A47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2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457B64-50F9-42C9-A802-1349D564C7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98CF4-3F0B-4592-8E3B-04D94BAFC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567CF-5708-48F6-A695-C4491FA1C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FE37E-23DE-452D-B056-5F50886C6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1A489-D4B7-4304-9388-4AAEB3EA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3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813B-D245-42A3-B387-8F68F47A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3D8F2-D95D-4A43-B748-771AA7F0B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E0112-983B-4FAC-B2AE-3D2D9289F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B42BD-776C-4FF1-A9E5-42D3C2BC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87FE6-11DD-4E08-A8FE-1DEA4DA6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2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DDCF-1D6E-4206-9AF9-C9E1AA27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471B7-31A4-4C71-AE60-7CFB447E3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5B80C-4EE2-40DF-9EDC-5F1610781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0D9CD-555E-42A0-A7AD-9515B12AA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38718-18A7-4A8E-9F10-0D8F132C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5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D24F2-FF72-437A-95DA-80B6E5A0C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C9838-27A7-4A2B-946D-8B2EBBEE5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09E69-7FF4-4205-BDFB-E38F863FA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B35EA-A904-47CD-B95F-749E59C40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F30A0-CFE5-4591-877B-29A8E6AD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42663-66C1-4458-961D-9034F70F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6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01EE8-2818-4BFF-8C08-B6EC7B52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BD739-048C-4919-AD22-26DF4D524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30B74-5FA2-4756-8631-A64F89110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01E4D7-9536-4716-9539-C69BAB036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60BADD-8E3B-4EC0-9EFB-BC50F26B87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D40DF-685C-4EE5-B2FB-2F9E9D9BE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DFA187-7C10-4B10-BCBC-90FBEC473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1C064-D523-433D-A6F4-29F57A8EF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0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72B27-757C-4244-B52D-D11311931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CD4A1E-A87D-4D1A-9DF4-B030AD191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E2D801-A6D1-43F5-90F3-4561894F7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2DDE72-3EE6-468A-A0D6-8476EFEDE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8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B93B5-B0F3-41CD-A416-73EF7651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8B52D-03BD-4021-84CD-A5E8F98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15236-D279-426B-B463-E916BC92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0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6E608-E4AB-496D-9F71-AA18ED82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576CF-E562-4995-AA79-776A30C2D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4A201-05BD-424D-8A1E-E4820922B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852FA-A65F-48FD-A4C2-12781014C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EF06F-68BD-402F-9681-1392D659A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31A4-11DE-4C83-919F-DC26330AB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B56A0-1F71-4703-A28C-4E44FD753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FBA484-E794-4B30-8963-267FA0F98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613F9-D74C-474C-A50D-A0DA2E777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A7C579-8602-4269-8E8D-61C889D47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7F6C-ADFE-4203-A0B0-2680F87D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2E7D4-F2FD-4F5F-809A-6655C683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1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B877DC-D2B7-43C4-8319-D3591207D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0184E-87CF-467F-AA4B-9C4DC1D1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D5D1D-B725-4B23-99C9-40CDAA216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1AB68-AF05-4A8A-9BDE-7A2A1D0CB89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9CA52-7A0D-497D-903B-CC1948DBC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2C638-30C3-4EF3-84F3-A0A80C54D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05874-C7C0-4918-98D0-B9287FA3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4CBD-7E33-4E10-8F63-E7B701A59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027"/>
            <a:ext cx="10515600" cy="5433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What a day </a:t>
            </a:r>
            <a:r>
              <a:rPr lang="en-US">
                <a:solidFill>
                  <a:srgbClr val="FFFF00"/>
                </a:solidFill>
              </a:rPr>
              <a:t>that will be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9E0EC-09AE-4049-B087-DC6E974E1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8140"/>
            <a:ext cx="12192000" cy="6009860"/>
          </a:xfrm>
        </p:spPr>
        <p:txBody>
          <a:bodyPr>
            <a:noAutofit/>
          </a:bodyPr>
          <a:lstStyle/>
          <a:p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There is coming a day,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When no heart aches shall come,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more clouds in the sky,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more tears to dim the eye,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All is peace forever more,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On that happy golden shore,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What a day, glorious day that will be.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0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F18B-7FED-4066-AD70-27650F1B9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D7B5E-0F19-42E1-AACA-7A447363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45774"/>
            <a:ext cx="11953460" cy="67122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What a day that will be,</a:t>
            </a:r>
            <a:br>
              <a:rPr lang="en-US" sz="5000" dirty="0">
                <a:solidFill>
                  <a:schemeClr val="bg1"/>
                </a:solidFill>
              </a:rPr>
            </a:br>
            <a:r>
              <a:rPr lang="en-US" sz="5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When my Jesus I shall see,</a:t>
            </a:r>
            <a:br>
              <a:rPr lang="en-US" sz="5000" dirty="0">
                <a:solidFill>
                  <a:schemeClr val="bg1"/>
                </a:solidFill>
              </a:rPr>
            </a:br>
            <a:r>
              <a:rPr lang="en-US" sz="5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And I look upon His face,</a:t>
            </a:r>
            <a:br>
              <a:rPr lang="en-US" sz="5000" dirty="0">
                <a:solidFill>
                  <a:schemeClr val="bg1"/>
                </a:solidFill>
              </a:rPr>
            </a:br>
            <a:r>
              <a:rPr lang="en-US" sz="5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The One who saved me by His grace;</a:t>
            </a:r>
            <a:br>
              <a:rPr lang="en-US" sz="5000" dirty="0">
                <a:solidFill>
                  <a:schemeClr val="bg1"/>
                </a:solidFill>
              </a:rPr>
            </a:br>
            <a:r>
              <a:rPr lang="en-US" sz="5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When He takes me by the hand,</a:t>
            </a:r>
            <a:br>
              <a:rPr lang="en-US" sz="5000" dirty="0">
                <a:solidFill>
                  <a:schemeClr val="bg1"/>
                </a:solidFill>
              </a:rPr>
            </a:br>
            <a:r>
              <a:rPr lang="en-US" sz="5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And leads me through the Promised Land,</a:t>
            </a:r>
            <a:br>
              <a:rPr lang="en-US" sz="5000" dirty="0">
                <a:solidFill>
                  <a:schemeClr val="bg1"/>
                </a:solidFill>
              </a:rPr>
            </a:br>
            <a:r>
              <a:rPr lang="en-US" sz="5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What a day, glorious day that will be.</a:t>
            </a:r>
            <a:endParaRPr lang="en-US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9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C382-08B3-47BC-8A35-5B71DAC1D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9CCDA-7B44-4814-9E44-804C2B534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72278"/>
            <a:ext cx="11913704" cy="6685722"/>
          </a:xfrm>
        </p:spPr>
        <p:txBody>
          <a:bodyPr>
            <a:normAutofit/>
          </a:bodyPr>
          <a:lstStyle/>
          <a:p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There'll be no sorrow there,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more burdens to bear,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more sickness, no pain,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more parting over there;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And forever I will be,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With the One who died for me,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What a day, glorious day that will be.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6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77229-6937-4FCB-96E8-0174BC25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25C20-C91B-4618-A366-A7D09E6D1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922"/>
            <a:ext cx="10515600" cy="5130041"/>
          </a:xfrm>
        </p:spPr>
        <p:txBody>
          <a:bodyPr>
            <a:noAutofit/>
          </a:bodyPr>
          <a:lstStyle/>
          <a:p>
            <a:r>
              <a:rPr lang="en-US" sz="6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What a day that will be,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When my Jesus I shall see,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And I look upon His face,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The One who saved me by His grace;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0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50228-21C8-4A4B-B7E8-78030742F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7FCCB-0736-4040-896E-81DE952B5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4157"/>
            <a:ext cx="10515600" cy="5222806"/>
          </a:xfrm>
        </p:spPr>
        <p:txBody>
          <a:bodyPr>
            <a:noAutofit/>
          </a:bodyPr>
          <a:lstStyle/>
          <a:p>
            <a:r>
              <a:rPr lang="en-US" sz="6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When He takes me by the hand,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And leads me through the Promised Land,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What a day, glorious day that will be</a:t>
            </a:r>
            <a:br>
              <a:rPr lang="en-US" sz="6000" dirty="0">
                <a:solidFill>
                  <a:schemeClr val="bg1"/>
                </a:solidFill>
              </a:rPr>
            </a:b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15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5ADD0-BA00-40D9-BB2E-2076FC4BB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BE844-E25F-4C72-838D-C8B3BA8D8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5601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solidFill>
                  <a:srgbClr val="FFFF00"/>
                </a:solidFill>
              </a:rPr>
              <a:t>www.mountolivechurch.net</a:t>
            </a:r>
          </a:p>
        </p:txBody>
      </p:sp>
    </p:spTree>
    <p:extLst>
      <p:ext uri="{BB962C8B-B14F-4D97-AF65-F5344CB8AC3E}">
        <p14:creationId xmlns:p14="http://schemas.microsoft.com/office/powerpoint/2010/main" val="2226086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245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Theme</vt:lpstr>
      <vt:lpstr>What a day that will be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coming a day</dc:title>
  <dc:creator>TJ</dc:creator>
  <cp:lastModifiedBy>TJ</cp:lastModifiedBy>
  <cp:revision>2</cp:revision>
  <dcterms:created xsi:type="dcterms:W3CDTF">2020-08-23T13:27:19Z</dcterms:created>
  <dcterms:modified xsi:type="dcterms:W3CDTF">2020-08-23T13:33:39Z</dcterms:modified>
</cp:coreProperties>
</file>