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4" r:id="rId7"/>
    <p:sldId id="262" r:id="rId8"/>
    <p:sldId id="265" r:id="rId9"/>
    <p:sldId id="267" r:id="rId10"/>
    <p:sldId id="266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D196-0DF7-4ADE-A10B-B293F918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047-42D2-4DBA-AEA3-1F9761BF0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E9470-16CC-4329-A219-5DF68FE3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6467C-51FE-4065-BBCE-CC51CF15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FE5BB-724D-45B7-8F09-8CBCE641E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4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3A4F-9EAF-438D-9DE2-5E1BA8246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85D65-35CB-4A0F-8280-BCCAA0A31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3E0F-FF6D-494E-BC35-F8A415145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DFB52-88BC-481B-8BE6-0ACFBF5B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81E8A-F86C-4E39-B45A-B24D5643A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F2EB4E-6ED3-4856-A0DC-55A7D4A8C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E2DA78-E958-4A80-85F7-E34FE14D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175FF-DB37-4105-B267-2282F90E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1E87C-9D13-42FC-BAC4-1C84E0A3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8E69E-4832-4147-9327-2589B397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9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FCE8-710D-4248-BAFC-77485EA5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2D1F4-BC86-4A22-B54A-419B92A21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63BF8-C524-4507-BCC8-0D00AA84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8032F-B884-4914-97FE-D090774B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31AD2-6138-43E8-8812-453E27C9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E8040-B29C-4A8A-929A-CC575485D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39778-A488-4980-8CEB-31ED209B6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40C0-83D2-4C73-96AD-A0F049DD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87B09-2043-4414-83C8-E46AC3E9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D18BE-B4E9-4843-9C6B-6036C6A4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1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2A3E6-C0F9-473B-80F5-567AD31A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957D2-B824-4121-A999-025E99779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FF43E-0D7F-43D8-B129-0B8A01EF6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BAAEB-7E4A-4DE2-AB4B-C2DBE088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EEF9C-F50A-427F-B4BE-943C3E07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043BF1-AF26-4B57-B68C-2A7354D8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C80BC-8FF7-42F2-80A6-1C47DB446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EE0FE-039C-4405-8EAD-ABCCC4E79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70068-9333-4C16-9262-F7FDC265F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74B2F7-D8E3-4A77-8C82-1A7430440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A02E8D-1816-4834-B7ED-C467A3043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64EEE4-7681-4496-835F-F7938E6A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A08F8-876E-4BA3-B577-1A8DCD610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E50AC0-4ABD-49A8-8A8E-78CCCE74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8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F0B51-24F3-4F5F-843D-A76F423C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4907DB-1DC9-4AED-A28D-FD09F5F9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49D2A-C867-4D86-A4BA-6D977C70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A1909-EF12-4982-8F3C-CA1F14EF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E52054-3B94-4AC3-9B31-E22962A0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4A0B4-61AC-4BBA-A7AB-4930B40B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ED2DE-64BC-4714-BB8E-C31B81AB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2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884FD-3975-4AA9-8DC5-1EE92FCB1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6359-CE03-4B61-A766-FC7326BA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FDC7F-0B02-4F17-A986-5BBC053CD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7BC31-58D5-40CA-838A-7F0F6813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8083B-5AB6-45F3-B119-65F28ACF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2F964-AD90-42BA-93D6-30D6EE1C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7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F524F-A38F-4809-AF96-05177E40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824F2-EF62-49C3-A076-2520697C10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D1AB3-C140-4D19-ACC7-C2BD77092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DE36F-0CE1-45BC-B39D-D87C349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27D79-7C08-4800-B8B7-F1192CBA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E7358-137D-4269-AD8F-D02973D9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4A740-67EE-4438-9731-945B6BC1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A257F-A1BB-4AD0-926F-65A36FA93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4C4E7-77EE-4F40-B176-1040E97C0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43365-E371-48CA-BBBA-1D416B39C460}" type="datetimeFigureOut">
              <a:rPr lang="en-US" smtClean="0"/>
              <a:t>8/29/2020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C2F55-A95E-4924-B33E-C141DAB56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E80D2-B2D0-4C5E-B6EA-E7DF3DAEB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1E43-7560-4249-95B9-656910185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5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F888-284B-41D7-A03B-901630D07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2521" y="406400"/>
            <a:ext cx="3790122" cy="2387600"/>
          </a:xfrm>
        </p:spPr>
        <p:txBody>
          <a:bodyPr/>
          <a:lstStyle/>
          <a:p>
            <a:r>
              <a:rPr lang="en-US" dirty="0"/>
              <a:t>Matthew 14: 22-33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A0578-CB4B-4CDC-B0E5-A0AFABB66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3338" y="3602038"/>
            <a:ext cx="2504661" cy="1655762"/>
          </a:xfrm>
        </p:spPr>
        <p:txBody>
          <a:bodyPr>
            <a:normAutofit/>
          </a:bodyPr>
          <a:lstStyle/>
          <a:p>
            <a:r>
              <a:rPr lang="en-US" sz="4800" dirty="0"/>
              <a:t>Faith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D2D8F8-3EBA-4736-8974-E65FEFF52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5" y="0"/>
            <a:ext cx="69706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245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93B45-FC00-4A79-B46F-E91831464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291548"/>
            <a:ext cx="11807687" cy="5885415"/>
          </a:xfrm>
        </p:spPr>
        <p:txBody>
          <a:bodyPr>
            <a:noAutofit/>
          </a:bodyPr>
          <a:lstStyle/>
          <a:p>
            <a:r>
              <a:rPr lang="en-US" sz="88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8800" b="0" i="0" dirty="0">
                <a:solidFill>
                  <a:srgbClr val="000000"/>
                </a:solidFill>
                <a:effectLst/>
                <a:latin typeface="system-ui"/>
              </a:rPr>
              <a:t>And he said, Come. And when Peter was </a:t>
            </a:r>
            <a:r>
              <a:rPr lang="en-US" sz="8800" b="1" i="0" u="sng" dirty="0">
                <a:solidFill>
                  <a:srgbClr val="000000"/>
                </a:solidFill>
                <a:effectLst/>
                <a:latin typeface="system-ui"/>
              </a:rPr>
              <a:t>come down out of the ship</a:t>
            </a:r>
            <a:r>
              <a:rPr lang="en-US" sz="8800" b="0" i="0" dirty="0">
                <a:solidFill>
                  <a:srgbClr val="000000"/>
                </a:solidFill>
                <a:effectLst/>
                <a:latin typeface="system-ui"/>
              </a:rPr>
              <a:t>, he walked on the water, to go to Jesus.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7354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25A7D-56AB-46D2-9E8F-0E27E1AE7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D7B89-B82D-46AB-8142-88742F423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6"/>
            <a:ext cx="12192000" cy="6751983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But when he saw the wind boisterous, he was afraid; and beginning to sink, he cried, saying, </a:t>
            </a:r>
            <a:r>
              <a:rPr lang="en-US" sz="6000" b="1" i="0" dirty="0">
                <a:solidFill>
                  <a:srgbClr val="000000"/>
                </a:solidFill>
                <a:effectLst/>
                <a:latin typeface="system-ui"/>
              </a:rPr>
              <a:t>Lord, save me.</a:t>
            </a:r>
          </a:p>
          <a:p>
            <a:pPr algn="l"/>
            <a:r>
              <a:rPr lang="en-US" sz="60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6000" b="0" i="0" dirty="0">
                <a:solidFill>
                  <a:srgbClr val="000000"/>
                </a:solidFill>
                <a:effectLst/>
                <a:latin typeface="system-ui"/>
              </a:rPr>
              <a:t>And immediately Jesus stretched forth his hand, and caught him, and said unto him, O thou of little faith, wherefore didst thou doubt?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04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CCAA-A3EE-40B3-BC11-897B9774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Takeaway (5)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7CD0F-7513-4D9F-AF80-75519EC0D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6365"/>
            <a:ext cx="10515600" cy="39505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Faith Says I will trust in Jesus</a:t>
            </a:r>
          </a:p>
        </p:txBody>
      </p:sp>
    </p:spTree>
    <p:extLst>
      <p:ext uri="{BB962C8B-B14F-4D97-AF65-F5344CB8AC3E}">
        <p14:creationId xmlns:p14="http://schemas.microsoft.com/office/powerpoint/2010/main" val="331650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3377-8F7B-412D-B0CD-3A181931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2634-DED1-4F78-87B2-78ABFD3AD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365125"/>
            <a:ext cx="12046226" cy="6393484"/>
          </a:xfrm>
        </p:spPr>
        <p:txBody>
          <a:bodyPr>
            <a:normAutofit/>
          </a:bodyPr>
          <a:lstStyle/>
          <a:p>
            <a:pPr algn="l"/>
            <a:r>
              <a:rPr lang="en-US" sz="7200" b="1" i="0" baseline="30000" dirty="0">
                <a:solidFill>
                  <a:srgbClr val="000000"/>
                </a:solidFill>
                <a:effectLst/>
                <a:latin typeface="system-ui"/>
              </a:rPr>
              <a:t>32 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And when they were come into the ship, the wind ceased.</a:t>
            </a:r>
          </a:p>
          <a:p>
            <a:pPr algn="l"/>
            <a:r>
              <a:rPr lang="en-US" sz="7200" b="1" i="0" baseline="30000" dirty="0">
                <a:solidFill>
                  <a:srgbClr val="000000"/>
                </a:solidFill>
                <a:effectLst/>
                <a:latin typeface="system-ui"/>
              </a:rPr>
              <a:t>33 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Then </a:t>
            </a:r>
            <a:r>
              <a:rPr lang="en-US" sz="7200" b="0" i="0" u="sng" dirty="0">
                <a:solidFill>
                  <a:srgbClr val="000000"/>
                </a:solidFill>
                <a:effectLst/>
                <a:latin typeface="system-ui"/>
              </a:rPr>
              <a:t>they that were in the ship 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came and </a:t>
            </a:r>
            <a:r>
              <a:rPr lang="en-US" sz="7200" b="0" i="0" u="sng" dirty="0">
                <a:solidFill>
                  <a:srgbClr val="000000"/>
                </a:solidFill>
                <a:effectLst/>
                <a:latin typeface="system-ui"/>
              </a:rPr>
              <a:t>worshipped </a:t>
            </a:r>
            <a:r>
              <a:rPr lang="en-US" sz="7200" b="0" i="0" dirty="0">
                <a:solidFill>
                  <a:srgbClr val="000000"/>
                </a:solidFill>
                <a:effectLst/>
                <a:latin typeface="system-ui"/>
              </a:rPr>
              <a:t>him, saying, Of a truth thou art the Son of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E07E6-CD9C-4D35-B248-533AB966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Takeaway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357AC-EF1F-4A1C-98E2-4DB621C80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Faith says I will still Worship</a:t>
            </a:r>
          </a:p>
        </p:txBody>
      </p:sp>
    </p:spTree>
    <p:extLst>
      <p:ext uri="{BB962C8B-B14F-4D97-AF65-F5344CB8AC3E}">
        <p14:creationId xmlns:p14="http://schemas.microsoft.com/office/powerpoint/2010/main" val="86919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2336-05E2-490C-B7CD-EFE17F6BC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75CE6-C2D0-4C57-AFC3-8B8F78DA3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766"/>
            <a:ext cx="12192000" cy="6765234"/>
          </a:xfrm>
        </p:spPr>
        <p:txBody>
          <a:bodyPr>
            <a:normAutofit/>
          </a:bodyPr>
          <a:lstStyle/>
          <a:p>
            <a:pPr algn="l"/>
            <a:r>
              <a:rPr lang="en-US" sz="5400" dirty="0"/>
              <a:t>Matthew 14</a:t>
            </a: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5400" b="0" i="0" dirty="0">
                <a:solidFill>
                  <a:srgbClr val="000000"/>
                </a:solidFill>
                <a:effectLst/>
                <a:latin typeface="system-ui"/>
              </a:rPr>
              <a:t>And straightway Jesus constrained his disciples to get into a ship, and to go before him unto the other side, while he sent the multitudes away.</a:t>
            </a:r>
          </a:p>
          <a:p>
            <a:pPr algn="l"/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5400" b="0" i="0" dirty="0">
                <a:solidFill>
                  <a:srgbClr val="000000"/>
                </a:solidFill>
                <a:effectLst/>
                <a:latin typeface="system-ui"/>
              </a:rPr>
              <a:t>And when he had sent the multitudes away, he went up into a mountain apart to pray: and when the evening was come, he was there alone.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6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47E4-F99F-412F-BCEF-1255206C0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775"/>
            <a:ext cx="10515600" cy="79513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The Storm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8620-0BB1-4317-A3FB-AD5A96C63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3183"/>
            <a:ext cx="12192000" cy="5063780"/>
          </a:xfrm>
        </p:spPr>
        <p:txBody>
          <a:bodyPr>
            <a:noAutofit/>
          </a:bodyPr>
          <a:lstStyle/>
          <a:p>
            <a:pPr algn="l"/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But the ship was now in the midst of the sea,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tossed with waves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: for the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wind was contrary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algn="l"/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And in the fourth watch of the night Jesus went unto them, walking on the sea</a:t>
            </a:r>
          </a:p>
        </p:txBody>
      </p:sp>
    </p:spTree>
    <p:extLst>
      <p:ext uri="{BB962C8B-B14F-4D97-AF65-F5344CB8AC3E}">
        <p14:creationId xmlns:p14="http://schemas.microsoft.com/office/powerpoint/2010/main" val="35541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823F-573B-4D05-B087-792E6394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Takeaway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50716-BE84-407A-A229-9DD5DC65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Faith says it is all under his feet!</a:t>
            </a:r>
          </a:p>
        </p:txBody>
      </p:sp>
    </p:spTree>
    <p:extLst>
      <p:ext uri="{BB962C8B-B14F-4D97-AF65-F5344CB8AC3E}">
        <p14:creationId xmlns:p14="http://schemas.microsoft.com/office/powerpoint/2010/main" val="360214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B883D-BE0A-4A1B-990E-9F8A46B54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6D89A-BDDB-4575-A8E6-B043AF42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6" y="265043"/>
            <a:ext cx="11194774" cy="59119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And when the disciples saw him walking on the sea, they were </a:t>
            </a:r>
            <a:r>
              <a:rPr lang="en-US" sz="6600" b="1" i="0" u="sng" dirty="0">
                <a:solidFill>
                  <a:srgbClr val="000000"/>
                </a:solidFill>
                <a:effectLst/>
                <a:latin typeface="system-ui"/>
              </a:rPr>
              <a:t>troubled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, saying, It is a spirit; and they cried out </a:t>
            </a:r>
            <a:r>
              <a:rPr lang="en-US" sz="6600" b="1" i="0" u="sng" dirty="0">
                <a:solidFill>
                  <a:srgbClr val="000000"/>
                </a:solidFill>
                <a:effectLst/>
                <a:latin typeface="system-ui"/>
              </a:rPr>
              <a:t>for fear.</a:t>
            </a:r>
          </a:p>
          <a:p>
            <a:pPr algn="l"/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But straightway Jesus </a:t>
            </a:r>
            <a:r>
              <a:rPr lang="en-US" sz="6600" b="0" i="0" dirty="0" err="1">
                <a:solidFill>
                  <a:srgbClr val="000000"/>
                </a:solidFill>
                <a:effectLst/>
                <a:latin typeface="system-ui"/>
              </a:rPr>
              <a:t>spake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 unto them, saying, Be of good cheer; </a:t>
            </a:r>
            <a:r>
              <a:rPr lang="en-US" sz="6600" b="1" i="0" u="sng" dirty="0">
                <a:solidFill>
                  <a:srgbClr val="000000"/>
                </a:solidFill>
                <a:effectLst/>
                <a:latin typeface="system-ui"/>
              </a:rPr>
              <a:t>it is I; be not afraid</a:t>
            </a:r>
            <a:r>
              <a:rPr lang="en-US" sz="6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4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0ED4C-6630-41B2-AFB8-E41739A4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Takeaway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37A8E-35FD-4492-8B92-F38A583E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Faith says he comes for me</a:t>
            </a:r>
          </a:p>
        </p:txBody>
      </p:sp>
    </p:spTree>
    <p:extLst>
      <p:ext uri="{BB962C8B-B14F-4D97-AF65-F5344CB8AC3E}">
        <p14:creationId xmlns:p14="http://schemas.microsoft.com/office/powerpoint/2010/main" val="320383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A855A-9D66-48B7-A40C-D83F49D39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814"/>
          </a:xfrm>
        </p:spPr>
        <p:txBody>
          <a:bodyPr>
            <a:noAutofit/>
          </a:bodyPr>
          <a:lstStyle/>
          <a:p>
            <a:pPr algn="ctr"/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DD58C-2004-4930-BA1F-5D4A948DD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09600"/>
            <a:ext cx="12192000" cy="6248399"/>
          </a:xfrm>
        </p:spPr>
        <p:txBody>
          <a:bodyPr>
            <a:normAutofit/>
          </a:bodyPr>
          <a:lstStyle/>
          <a:p>
            <a:r>
              <a:rPr lang="en-US" sz="80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8000" b="0" i="0" dirty="0">
                <a:solidFill>
                  <a:srgbClr val="000000"/>
                </a:solidFill>
                <a:effectLst/>
                <a:latin typeface="system-ui"/>
              </a:rPr>
              <a:t>And Peter answered him and said, Lord, if it be thou, bid me </a:t>
            </a:r>
            <a:r>
              <a:rPr lang="en-US" sz="8000" b="1" i="0" dirty="0">
                <a:solidFill>
                  <a:srgbClr val="000000"/>
                </a:solidFill>
                <a:effectLst/>
                <a:latin typeface="system-ui"/>
              </a:rPr>
              <a:t>come unto thee </a:t>
            </a:r>
            <a:r>
              <a:rPr lang="en-US" sz="8000" b="0" i="0" dirty="0">
                <a:solidFill>
                  <a:srgbClr val="000000"/>
                </a:solidFill>
                <a:effectLst/>
                <a:latin typeface="system-ui"/>
              </a:rPr>
              <a:t>on the water.</a:t>
            </a:r>
          </a:p>
        </p:txBody>
      </p:sp>
    </p:spTree>
    <p:extLst>
      <p:ext uri="{BB962C8B-B14F-4D97-AF65-F5344CB8AC3E}">
        <p14:creationId xmlns:p14="http://schemas.microsoft.com/office/powerpoint/2010/main" val="198804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A4662-94DE-46BA-934F-87CB8362C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/>
              <a:t>Takeaway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8B641-0423-4166-8069-883CB21A2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643"/>
            <a:ext cx="10515600" cy="3778320"/>
          </a:xfrm>
        </p:spPr>
        <p:txBody>
          <a:bodyPr/>
          <a:lstStyle/>
          <a:p>
            <a:pPr marL="0" indent="0">
              <a:buNone/>
            </a:pPr>
            <a:r>
              <a:rPr lang="en-US" sz="8800" dirty="0">
                <a:solidFill>
                  <a:srgbClr val="000000"/>
                </a:solidFill>
                <a:latin typeface="system-ui"/>
              </a:rPr>
              <a:t>“Faith says I want to be with Jesus!”</a:t>
            </a:r>
            <a:endParaRPr lang="en-US" sz="8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BC85-E1D7-4C40-B947-49A19794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Takeaway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0D0BC-8D22-4EB0-B3E1-BD4076104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sz="2800" dirty="0"/>
            </a:br>
            <a:r>
              <a:rPr lang="en-US" sz="8800" dirty="0"/>
              <a:t>Faith Says I am willing to take the next step</a:t>
            </a:r>
          </a:p>
        </p:txBody>
      </p:sp>
    </p:spTree>
    <p:extLst>
      <p:ext uri="{BB962C8B-B14F-4D97-AF65-F5344CB8AC3E}">
        <p14:creationId xmlns:p14="http://schemas.microsoft.com/office/powerpoint/2010/main" val="395785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386</Words>
  <Application>Microsoft Office PowerPoint</Application>
  <PresentationFormat>Widescreen</PresentationFormat>
  <Paragraphs>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system-ui</vt:lpstr>
      <vt:lpstr>Office Theme</vt:lpstr>
      <vt:lpstr>Matthew 14: 22-33</vt:lpstr>
      <vt:lpstr>PowerPoint Presentation</vt:lpstr>
      <vt:lpstr>The Storm </vt:lpstr>
      <vt:lpstr>Takeaway (1)</vt:lpstr>
      <vt:lpstr>PowerPoint Presentation</vt:lpstr>
      <vt:lpstr>Takeaway (2)</vt:lpstr>
      <vt:lpstr>PowerPoint Presentation</vt:lpstr>
      <vt:lpstr>Takeaway (3)</vt:lpstr>
      <vt:lpstr>Takeaway (4)</vt:lpstr>
      <vt:lpstr>PowerPoint Presentation</vt:lpstr>
      <vt:lpstr>PowerPoint Presentation</vt:lpstr>
      <vt:lpstr>Takeaway (5) </vt:lpstr>
      <vt:lpstr>PowerPoint Presentation</vt:lpstr>
      <vt:lpstr>Takeaway (6)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14: 22-33</dc:title>
  <dc:creator>TJ</dc:creator>
  <cp:lastModifiedBy>TJ</cp:lastModifiedBy>
  <cp:revision>6</cp:revision>
  <dcterms:created xsi:type="dcterms:W3CDTF">2020-08-29T12:54:11Z</dcterms:created>
  <dcterms:modified xsi:type="dcterms:W3CDTF">2020-08-29T13:51:41Z</dcterms:modified>
</cp:coreProperties>
</file>