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8" r:id="rId11"/>
    <p:sldId id="269" r:id="rId12"/>
    <p:sldId id="270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E641-3814-44F5-84B5-3C22E182D8E7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7E611-688C-446F-8578-27DC3680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E641-3814-44F5-84B5-3C22E182D8E7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7E611-688C-446F-8578-27DC3680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E641-3814-44F5-84B5-3C22E182D8E7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7E611-688C-446F-8578-27DC3680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E641-3814-44F5-84B5-3C22E182D8E7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7E611-688C-446F-8578-27DC3680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E641-3814-44F5-84B5-3C22E182D8E7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7E611-688C-446F-8578-27DC3680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E641-3814-44F5-84B5-3C22E182D8E7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7E611-688C-446F-8578-27DC3680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E641-3814-44F5-84B5-3C22E182D8E7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7E611-688C-446F-8578-27DC3680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E641-3814-44F5-84B5-3C22E182D8E7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7E611-688C-446F-8578-27DC3680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E641-3814-44F5-84B5-3C22E182D8E7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7E611-688C-446F-8578-27DC3680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E641-3814-44F5-84B5-3C22E182D8E7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7E611-688C-446F-8578-27DC3680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E641-3814-44F5-84B5-3C22E182D8E7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7E611-688C-446F-8578-27DC3680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CE641-3814-44F5-84B5-3C22E182D8E7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7E611-688C-446F-8578-27DC3680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8000" dirty="0"/>
              <a:t>Psalm 34:</a:t>
            </a:r>
            <a:br>
              <a:rPr lang="en-US" sz="8000" dirty="0"/>
            </a:br>
            <a:r>
              <a:rPr lang="en-US" sz="8000" dirty="0"/>
              <a:t>(Oh Taste And See)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75260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/>
              <a:t>I sought the Lord and He answered</a:t>
            </a:r>
          </a:p>
          <a:p>
            <a:pPr algn="ctr"/>
            <a:r>
              <a:rPr lang="en-US" sz="4800" dirty="0"/>
              <a:t>I sought the Lord and He answered</a:t>
            </a:r>
          </a:p>
          <a:p>
            <a:pPr algn="ctr"/>
            <a:r>
              <a:rPr lang="en-US" sz="4800" dirty="0"/>
              <a:t>I sought the Lord and He answered me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60020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/>
              <a:t>I sought the Lord and He answered</a:t>
            </a:r>
          </a:p>
          <a:p>
            <a:pPr algn="ctr"/>
            <a:r>
              <a:rPr lang="en-US" sz="4800" dirty="0"/>
              <a:t>I sought the Lord and He answered</a:t>
            </a:r>
          </a:p>
          <a:p>
            <a:pPr algn="ctr"/>
            <a:r>
              <a:rPr lang="en-US" sz="4800" dirty="0"/>
              <a:t>I sought the Lord and He answered me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75260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/>
              <a:t>I sought the Lord and He answered</a:t>
            </a:r>
          </a:p>
          <a:p>
            <a:pPr algn="ctr"/>
            <a:r>
              <a:rPr lang="en-US" sz="4800" dirty="0"/>
              <a:t>I sought the Lord and He answered</a:t>
            </a:r>
          </a:p>
          <a:p>
            <a:pPr algn="ctr"/>
            <a:r>
              <a:rPr lang="en-US" sz="4800" dirty="0"/>
              <a:t>I sought the Lord and He answered me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668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/>
              <a:t>Oh taste and see that the Lord is good </a:t>
            </a:r>
            <a:br>
              <a:rPr lang="en-US" sz="4800" dirty="0"/>
            </a:br>
            <a:r>
              <a:rPr lang="en-US" sz="4800" dirty="0"/>
              <a:t>Oh blessed is He who hides in him </a:t>
            </a:r>
            <a:br>
              <a:rPr lang="en-US" sz="4800" dirty="0"/>
            </a:br>
            <a:r>
              <a:rPr lang="en-US" sz="4800" dirty="0"/>
              <a:t>Oh fear the Lord all of you saints </a:t>
            </a:r>
            <a:br>
              <a:rPr lang="en-US" sz="4800" dirty="0"/>
            </a:br>
            <a:r>
              <a:rPr lang="en-US" sz="4800" dirty="0"/>
              <a:t>He'll give you everything, </a:t>
            </a:r>
            <a:br>
              <a:rPr lang="en-US" sz="4800" dirty="0"/>
            </a:br>
            <a:r>
              <a:rPr lang="en-US" sz="4800" dirty="0"/>
              <a:t>He'll give you everything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71600"/>
            <a:ext cx="9144000" cy="452431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4800" dirty="0"/>
              <a:t>I sought the Lord and He answered me </a:t>
            </a:r>
          </a:p>
          <a:p>
            <a:pPr algn="ctr"/>
            <a:r>
              <a:rPr lang="en-US" sz="4800" dirty="0"/>
              <a:t>And delivered me from every fear </a:t>
            </a:r>
            <a:br>
              <a:rPr lang="en-US" sz="4800" dirty="0"/>
            </a:br>
            <a:r>
              <a:rPr lang="en-US" sz="4800" dirty="0"/>
              <a:t>Those who look on Him are radiant </a:t>
            </a:r>
            <a:br>
              <a:rPr lang="en-US" sz="4800" dirty="0"/>
            </a:br>
            <a:r>
              <a:rPr lang="en-US" sz="4800" dirty="0"/>
              <a:t>They'll never be ashamed, </a:t>
            </a:r>
            <a:br>
              <a:rPr lang="en-US" sz="4800" dirty="0"/>
            </a:br>
            <a:r>
              <a:rPr lang="en-US" sz="4800" dirty="0"/>
              <a:t>They'll never be ashamed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8382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/>
              <a:t>This poor man cried and the Lord heard me </a:t>
            </a:r>
          </a:p>
          <a:p>
            <a:pPr algn="ctr"/>
            <a:r>
              <a:rPr lang="en-US" sz="4800" dirty="0"/>
              <a:t>And saved me from my enemies </a:t>
            </a:r>
            <a:br>
              <a:rPr lang="en-US" sz="4800" dirty="0"/>
            </a:br>
            <a:r>
              <a:rPr lang="en-US" sz="4800" dirty="0"/>
              <a:t>The son of God surrounds his saints </a:t>
            </a:r>
            <a:br>
              <a:rPr lang="en-US" sz="4800" dirty="0"/>
            </a:br>
            <a:r>
              <a:rPr lang="en-US" sz="4800" dirty="0"/>
              <a:t>He will deliver them, </a:t>
            </a:r>
          </a:p>
          <a:p>
            <a:pPr algn="ctr"/>
            <a:r>
              <a:rPr lang="en-US" sz="4800" dirty="0"/>
              <a:t>He will deliver them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4780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/>
              <a:t>Magnify the Lord with me </a:t>
            </a:r>
            <a:br>
              <a:rPr lang="en-US" sz="4800" dirty="0"/>
            </a:br>
            <a:r>
              <a:rPr lang="en-US" sz="4800" dirty="0"/>
              <a:t>Come exalt His name together </a:t>
            </a:r>
            <a:br>
              <a:rPr lang="en-US" sz="4800" dirty="0"/>
            </a:br>
            <a:r>
              <a:rPr lang="en-US" sz="4800" dirty="0"/>
              <a:t>Glorify the Lord with me </a:t>
            </a:r>
            <a:br>
              <a:rPr lang="en-US" sz="4800" dirty="0"/>
            </a:br>
            <a:r>
              <a:rPr lang="en-US" sz="4800" dirty="0"/>
              <a:t>Come exalt His name forever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668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/>
              <a:t>Oh taste and see that the Lord is good </a:t>
            </a:r>
            <a:br>
              <a:rPr lang="en-US" sz="4800" dirty="0"/>
            </a:br>
            <a:r>
              <a:rPr lang="en-US" sz="4800" dirty="0"/>
              <a:t>Oh blessed is He who hides in him </a:t>
            </a:r>
            <a:br>
              <a:rPr lang="en-US" sz="4800" dirty="0"/>
            </a:br>
            <a:r>
              <a:rPr lang="en-US" sz="4800" dirty="0"/>
              <a:t>Oh fear the Lord all of you saints </a:t>
            </a:r>
            <a:br>
              <a:rPr lang="en-US" sz="4800" dirty="0"/>
            </a:br>
            <a:r>
              <a:rPr lang="en-US" sz="4800" dirty="0"/>
              <a:t>He'll give you everything, </a:t>
            </a:r>
            <a:br>
              <a:rPr lang="en-US" sz="4800" dirty="0"/>
            </a:br>
            <a:r>
              <a:rPr lang="en-US" sz="4800" dirty="0"/>
              <a:t>He'll give you everything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75260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/>
              <a:t>Magnify the Lord with me </a:t>
            </a:r>
            <a:br>
              <a:rPr lang="en-US" sz="4800" dirty="0"/>
            </a:br>
            <a:r>
              <a:rPr lang="en-US" sz="4800" dirty="0"/>
              <a:t>Come exalt His name together </a:t>
            </a:r>
            <a:br>
              <a:rPr lang="en-US" sz="4800" dirty="0"/>
            </a:br>
            <a:r>
              <a:rPr lang="en-US" sz="4800" dirty="0"/>
              <a:t>Glorify the Lord with me </a:t>
            </a:r>
            <a:br>
              <a:rPr lang="en-US" sz="4800" dirty="0"/>
            </a:br>
            <a:r>
              <a:rPr lang="en-US" sz="4800" dirty="0"/>
              <a:t>Come exalt His name forever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19200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/>
              <a:t>Let us bless the Lord, every day and night. </a:t>
            </a:r>
          </a:p>
          <a:p>
            <a:pPr algn="ctr"/>
            <a:r>
              <a:rPr lang="en-US" sz="4800" dirty="0"/>
              <a:t>Never ending praise, </a:t>
            </a:r>
            <a:br>
              <a:rPr lang="en-US" sz="4800" dirty="0"/>
            </a:br>
            <a:r>
              <a:rPr lang="en-US" sz="4800" dirty="0"/>
              <a:t>May our incense rise </a:t>
            </a:r>
            <a:br>
              <a:rPr lang="en-US" sz="4400" dirty="0"/>
            </a:br>
            <a:endParaRPr lang="en-US" sz="4400" dirty="0"/>
          </a:p>
          <a:p>
            <a:pPr algn="ctr"/>
            <a:endParaRPr lang="en-US" sz="4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47800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/>
              <a:t>Let us bless the Lord, every day and night. </a:t>
            </a:r>
          </a:p>
          <a:p>
            <a:pPr algn="ctr"/>
            <a:r>
              <a:rPr lang="en-US" sz="4800" dirty="0"/>
              <a:t>Never ending praise, </a:t>
            </a:r>
            <a:br>
              <a:rPr lang="en-US" sz="4800" dirty="0"/>
            </a:br>
            <a:r>
              <a:rPr lang="en-US" sz="4800" dirty="0"/>
              <a:t>May our incense rise </a:t>
            </a:r>
            <a:br>
              <a:rPr lang="en-US" sz="4400" dirty="0"/>
            </a:br>
            <a:endParaRPr lang="en-US" sz="4400" dirty="0"/>
          </a:p>
          <a:p>
            <a:pPr algn="ctr"/>
            <a:endParaRPr lang="en-US" sz="4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75260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/>
              <a:t>Magnify the Lord with me </a:t>
            </a:r>
            <a:br>
              <a:rPr lang="en-US" sz="4800" dirty="0"/>
            </a:br>
            <a:r>
              <a:rPr lang="en-US" sz="4800" dirty="0"/>
              <a:t>Come exalt His name together </a:t>
            </a:r>
            <a:br>
              <a:rPr lang="en-US" sz="4800" dirty="0"/>
            </a:br>
            <a:r>
              <a:rPr lang="en-US" sz="4800" dirty="0"/>
              <a:t>Glorify the Lord with me </a:t>
            </a:r>
            <a:br>
              <a:rPr lang="en-US" sz="4800" dirty="0"/>
            </a:br>
            <a:r>
              <a:rPr lang="en-US" sz="4800" dirty="0"/>
              <a:t>Come exalt His name forever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329</Words>
  <Application>Microsoft Office PowerPoint</Application>
  <PresentationFormat>On-screen Show (4:3)</PresentationFormat>
  <Paragraphs>24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Psalm 34: (Oh Taste And See)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Mt Olive</dc:creator>
  <cp:lastModifiedBy>TJ</cp:lastModifiedBy>
  <cp:revision>5</cp:revision>
  <dcterms:created xsi:type="dcterms:W3CDTF">2018-11-14T00:35:29Z</dcterms:created>
  <dcterms:modified xsi:type="dcterms:W3CDTF">2020-08-23T13:08:34Z</dcterms:modified>
</cp:coreProperties>
</file>