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075447a3bd4f54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7075447a3bd4f54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6fabf16770f98989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6fabf16770f98989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6fabf16770f98989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6fabf16770f98989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fabf16770f98989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fabf16770f98989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c723d7c1b5d1377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c723d7c1b5d1377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6fabf16770f98989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6fabf16770f98989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6fabf16770f98989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6fabf16770f98989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5c723d7c1b5d1377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5c723d7c1b5d1377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6fabf16770f98989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6fabf16770f98989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fabf16770f98989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fabf16770f98989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5c723d7c1b5d1377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5c723d7c1b5d1377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Father’s House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The jericho walls are quaking</a:t>
            </a:r>
            <a:endParaRPr sz="4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Strongholds now are shaking</a:t>
            </a:r>
            <a:endParaRPr sz="4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Love is breaking through</a:t>
            </a:r>
            <a:endParaRPr sz="4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When the Father’s in the room</a:t>
            </a:r>
            <a:endParaRPr sz="4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Love is breaking through </a:t>
            </a:r>
            <a:endParaRPr sz="4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When the Father’s </a:t>
            </a:r>
            <a:r>
              <a:rPr lang="en" sz="4600"/>
              <a:t>in the room</a:t>
            </a:r>
            <a:endParaRPr sz="4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3"/>
          <p:cNvSpPr txBox="1"/>
          <p:nvPr>
            <p:ph type="title"/>
          </p:nvPr>
        </p:nvSpPr>
        <p:spPr>
          <a:xfrm>
            <a:off x="311700" y="57081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Ooo, lay your burdens down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Ooo, here in the Father’s house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Check your shame at the door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Cause it </a:t>
            </a:r>
            <a:r>
              <a:rPr lang="en" sz="4500"/>
              <a:t>ain’t welcome anymore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Ooo you’re in the Father’s house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5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222800" y="209466"/>
            <a:ext cx="8520600" cy="49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Sometimes on this journey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I get lost in my mistakes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What looks to me like weakness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Is a canvas for your strength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3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300">
                <a:solidFill>
                  <a:schemeClr val="dk1"/>
                </a:solidFill>
              </a:rPr>
              <a:t>And </a:t>
            </a:r>
            <a:r>
              <a:rPr lang="en" sz="4300">
                <a:solidFill>
                  <a:schemeClr val="dk1"/>
                </a:solidFill>
              </a:rPr>
              <a:t>my story isn’t over</a:t>
            </a:r>
            <a:endParaRPr sz="43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300">
                <a:solidFill>
                  <a:schemeClr val="dk1"/>
                </a:solidFill>
              </a:rPr>
              <a:t>My story’s just begun</a:t>
            </a:r>
            <a:endParaRPr sz="43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300">
                <a:solidFill>
                  <a:schemeClr val="dk1"/>
                </a:solidFill>
              </a:rPr>
              <a:t>And failure wont define me</a:t>
            </a:r>
            <a:endParaRPr sz="43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300">
                <a:solidFill>
                  <a:schemeClr val="dk1"/>
                </a:solidFill>
              </a:rPr>
              <a:t>Cause that’s what my Father does</a:t>
            </a:r>
            <a:endParaRPr sz="43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300">
                <a:solidFill>
                  <a:schemeClr val="dk1"/>
                </a:solidFill>
              </a:rPr>
              <a:t>Yeah, Failure wont define me</a:t>
            </a:r>
            <a:endParaRPr sz="43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300">
                <a:solidFill>
                  <a:schemeClr val="dk1"/>
                </a:solidFill>
              </a:rPr>
              <a:t>Cause that’s what my Father does</a:t>
            </a:r>
            <a:endParaRPr sz="43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60925" y="614540"/>
            <a:ext cx="8651700" cy="437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Ooo, lay your burdens down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Ooo, here in the Father’s house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Check your shame at the door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Cause it ain’t welcome anymore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Ooo, you’re in the Father’s house.</a:t>
            </a:r>
            <a:endParaRPr sz="4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Arrival’s not the end game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The journey’s where you are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You never wanted perfect, 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you just wanted my heart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chemeClr val="dk1"/>
                </a:solidFill>
              </a:rPr>
              <a:t>And the story isn’t over, </a:t>
            </a:r>
            <a:endParaRPr sz="4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chemeClr val="dk1"/>
                </a:solidFill>
              </a:rPr>
              <a:t>if the story isnt good</a:t>
            </a:r>
            <a:endParaRPr sz="4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chemeClr val="dk1"/>
                </a:solidFill>
              </a:rPr>
              <a:t>And failure‘s never final</a:t>
            </a:r>
            <a:endParaRPr sz="4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chemeClr val="dk1"/>
                </a:solidFill>
              </a:rPr>
              <a:t>When the Father’s in the room</a:t>
            </a:r>
            <a:endParaRPr sz="4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chemeClr val="dk1"/>
                </a:solidFill>
              </a:rPr>
              <a:t>And failure’s never final</a:t>
            </a:r>
            <a:endParaRPr sz="4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chemeClr val="dk1"/>
                </a:solidFill>
              </a:rPr>
              <a:t>When the Father’s in the room</a:t>
            </a:r>
            <a:endParaRPr sz="4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 txBox="1"/>
          <p:nvPr>
            <p:ph type="title"/>
          </p:nvPr>
        </p:nvSpPr>
        <p:spPr>
          <a:xfrm>
            <a:off x="377350" y="488846"/>
            <a:ext cx="8651700" cy="465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Ooo, lay your burdens down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Ooo, here in the Father’s house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Check your shame at the door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Cause it ain’t welcome anymore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Ooo, you’re in the Father’s house.</a:t>
            </a:r>
            <a:endParaRPr sz="4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/>
          <p:nvPr>
            <p:ph type="title"/>
          </p:nvPr>
        </p:nvSpPr>
        <p:spPr>
          <a:xfrm>
            <a:off x="0" y="0"/>
            <a:ext cx="9302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Prodigals come home, </a:t>
            </a:r>
            <a:endParaRPr sz="3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the helpless find hope</a:t>
            </a:r>
            <a:endParaRPr sz="3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Love is on the move, </a:t>
            </a:r>
            <a:endParaRPr sz="3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when the Father’s in</a:t>
            </a:r>
            <a:r>
              <a:rPr lang="en" sz="3800"/>
              <a:t> the room</a:t>
            </a:r>
            <a:endParaRPr sz="3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Prison doors fling wide, </a:t>
            </a:r>
            <a:endParaRPr sz="3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the dead come to life</a:t>
            </a:r>
            <a:endParaRPr sz="3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Love is on the move, </a:t>
            </a:r>
            <a:endParaRPr sz="3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when the Father’s in the room</a:t>
            </a:r>
            <a:endParaRPr sz="3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/>
          <p:nvPr/>
        </p:nvSpPr>
        <p:spPr>
          <a:xfrm>
            <a:off x="57150" y="-600765"/>
            <a:ext cx="9029700" cy="45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5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5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solidFill>
                  <a:schemeClr val="dk1"/>
                </a:solidFill>
              </a:rPr>
              <a:t>Miracles take place, </a:t>
            </a:r>
            <a:endParaRPr sz="45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solidFill>
                  <a:schemeClr val="dk1"/>
                </a:solidFill>
              </a:rPr>
              <a:t>the cynical find faith</a:t>
            </a:r>
            <a:endParaRPr sz="45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solidFill>
                  <a:schemeClr val="dk1"/>
                </a:solidFill>
              </a:rPr>
              <a:t>Love is breaking through </a:t>
            </a:r>
            <a:endParaRPr sz="45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solidFill>
                  <a:schemeClr val="dk1"/>
                </a:solidFill>
              </a:rPr>
              <a:t>when the Father’s in the room</a:t>
            </a:r>
            <a:endParaRPr sz="4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