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2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720A2B6-1D7B-48E6-AFE2-8DFAABD40D3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D652B3-6CD2-4181-BE68-740C2EC4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9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81BE-A707-467E-AA25-1B8AE61F0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10981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8000" dirty="0"/>
              <a:t>Graves into gardens</a:t>
            </a:r>
          </a:p>
        </p:txBody>
      </p:sp>
    </p:spTree>
    <p:extLst>
      <p:ext uri="{BB962C8B-B14F-4D97-AF65-F5344CB8AC3E}">
        <p14:creationId xmlns:p14="http://schemas.microsoft.com/office/powerpoint/2010/main" val="146213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mourning to dancing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give beauty for ashes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shame into glory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You're the only one who can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graves into garden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bones into armies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seas into highways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You're the only one who can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You're the only one who can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8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Oh, 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Lord, there's nothing</a:t>
            </a:r>
            <a:br>
              <a:rPr lang="en-US" sz="5400" dirty="0"/>
            </a:br>
            <a:r>
              <a:rPr lang="en-US" sz="5400" dirty="0" err="1">
                <a:effectLst/>
              </a:rPr>
              <a:t>Nothing</a:t>
            </a:r>
            <a:r>
              <a:rPr lang="en-US" sz="5400" dirty="0">
                <a:effectLst/>
              </a:rPr>
              <a:t> is better than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519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Oh, 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Lord, there's nothing</a:t>
            </a:r>
            <a:br>
              <a:rPr lang="en-US" sz="5400" dirty="0"/>
            </a:br>
            <a:r>
              <a:rPr lang="en-US" sz="5400" dirty="0" err="1">
                <a:effectLst/>
              </a:rPr>
              <a:t>Nothing</a:t>
            </a:r>
            <a:r>
              <a:rPr lang="en-US" sz="5400" dirty="0">
                <a:effectLst/>
              </a:rPr>
              <a:t> is better than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647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graves into garden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bones into armies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seas into highways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You're the only one who can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You're the only one who can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9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0025"/>
            <a:ext cx="116395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I searched the world</a:t>
            </a:r>
            <a:br>
              <a:rPr lang="en-US" sz="5400" dirty="0"/>
            </a:br>
            <a:r>
              <a:rPr lang="en-US" sz="5400" dirty="0">
                <a:effectLst/>
              </a:rPr>
              <a:t>But it couldn't fill me</a:t>
            </a:r>
            <a:br>
              <a:rPr lang="en-US" sz="5400" dirty="0"/>
            </a:br>
            <a:r>
              <a:rPr lang="en-US" sz="5400" dirty="0">
                <a:effectLst/>
              </a:rPr>
              <a:t>Man's empty praise and treasures that fade</a:t>
            </a:r>
            <a:br>
              <a:rPr lang="en-US" sz="5400" dirty="0"/>
            </a:br>
            <a:r>
              <a:rPr lang="en-US" sz="5400" dirty="0">
                <a:effectLst/>
              </a:rPr>
              <a:t>Are never enough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963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0025"/>
            <a:ext cx="11639550" cy="649605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effectLst/>
              </a:rPr>
              <a:t>Then You came along</a:t>
            </a:r>
            <a:br>
              <a:rPr lang="en-US" sz="6000" dirty="0"/>
            </a:br>
            <a:r>
              <a:rPr lang="en-US" sz="6000" dirty="0">
                <a:effectLst/>
              </a:rPr>
              <a:t>And put me back together</a:t>
            </a:r>
            <a:br>
              <a:rPr lang="en-US" sz="6000" dirty="0"/>
            </a:br>
            <a:r>
              <a:rPr lang="en-US" sz="6000" dirty="0">
                <a:effectLst/>
              </a:rPr>
              <a:t>And every desire is now satisfied</a:t>
            </a:r>
            <a:br>
              <a:rPr lang="en-US" sz="6000" dirty="0"/>
            </a:br>
            <a:r>
              <a:rPr lang="en-US" sz="6000" dirty="0">
                <a:effectLst/>
              </a:rPr>
              <a:t>Here in Your love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243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Oh, 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Lord, there's nothing</a:t>
            </a:r>
            <a:br>
              <a:rPr lang="en-US" sz="5400" dirty="0"/>
            </a:br>
            <a:r>
              <a:rPr lang="en-US" sz="5400" dirty="0" err="1">
                <a:effectLst/>
              </a:rPr>
              <a:t>Nothing</a:t>
            </a:r>
            <a:r>
              <a:rPr lang="en-US" sz="5400" dirty="0">
                <a:effectLst/>
              </a:rPr>
              <a:t> is better than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02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0025"/>
            <a:ext cx="11639550" cy="649605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effectLst/>
              </a:rPr>
              <a:t>I'm not afraid</a:t>
            </a:r>
            <a:br>
              <a:rPr lang="en-US" sz="6000" dirty="0"/>
            </a:br>
            <a:r>
              <a:rPr lang="en-US" sz="6000" dirty="0">
                <a:effectLst/>
              </a:rPr>
              <a:t>To show You my weakness</a:t>
            </a:r>
            <a:br>
              <a:rPr lang="en-US" sz="6000" dirty="0"/>
            </a:br>
            <a:r>
              <a:rPr lang="en-US" sz="6000" dirty="0">
                <a:effectLst/>
              </a:rPr>
              <a:t>My failures and flaws, Lord, You've seen them all</a:t>
            </a:r>
            <a:br>
              <a:rPr lang="en-US" sz="6000" dirty="0"/>
            </a:br>
            <a:r>
              <a:rPr lang="en-US" sz="6000" dirty="0">
                <a:effectLst/>
              </a:rPr>
              <a:t>And You still call me friend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4918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0025"/>
            <a:ext cx="11639550" cy="649605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effectLst/>
              </a:rPr>
              <a:t>'Cause</a:t>
            </a:r>
            <a:r>
              <a:rPr lang="en-US" sz="6000" dirty="0">
                <a:effectLst/>
              </a:rPr>
              <a:t> the God of the mountain</a:t>
            </a:r>
            <a:br>
              <a:rPr lang="en-US" sz="6000" dirty="0"/>
            </a:br>
            <a:r>
              <a:rPr lang="en-US" sz="6000" dirty="0">
                <a:effectLst/>
              </a:rPr>
              <a:t>Is the God of the valley</a:t>
            </a:r>
            <a:br>
              <a:rPr lang="en-US" sz="6000" dirty="0"/>
            </a:br>
            <a:r>
              <a:rPr lang="en-US" sz="6000" dirty="0">
                <a:effectLst/>
              </a:rPr>
              <a:t>There's not a place </a:t>
            </a:r>
            <a:br>
              <a:rPr lang="en-US" sz="6000" dirty="0">
                <a:effectLst/>
              </a:rPr>
            </a:br>
            <a:r>
              <a:rPr lang="en-US" sz="6000" dirty="0">
                <a:effectLst/>
              </a:rPr>
              <a:t>Your mercy and grace</a:t>
            </a:r>
            <a:br>
              <a:rPr lang="en-US" sz="6000" dirty="0"/>
            </a:br>
            <a:r>
              <a:rPr lang="en-US" sz="6000" dirty="0">
                <a:effectLst/>
              </a:rPr>
              <a:t>Won't find me again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22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Oh, 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Lord, there's nothing</a:t>
            </a:r>
            <a:br>
              <a:rPr lang="en-US" sz="5400" dirty="0"/>
            </a:br>
            <a:r>
              <a:rPr lang="en-US" sz="5400" dirty="0" err="1">
                <a:effectLst/>
              </a:rPr>
              <a:t>Nothing</a:t>
            </a:r>
            <a:r>
              <a:rPr lang="en-US" sz="5400" dirty="0">
                <a:effectLst/>
              </a:rPr>
              <a:t> is better than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5912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Oh, 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There's nothing better than You</a:t>
            </a:r>
            <a:br>
              <a:rPr lang="en-US" sz="5400" dirty="0"/>
            </a:br>
            <a:r>
              <a:rPr lang="en-US" sz="5400" dirty="0">
                <a:effectLst/>
              </a:rPr>
              <a:t>Lord, there's nothing</a:t>
            </a:r>
            <a:br>
              <a:rPr lang="en-US" sz="5400" dirty="0"/>
            </a:br>
            <a:r>
              <a:rPr lang="en-US" sz="5400" dirty="0" err="1">
                <a:effectLst/>
              </a:rPr>
              <a:t>Nothing</a:t>
            </a:r>
            <a:r>
              <a:rPr lang="en-US" sz="5400" dirty="0">
                <a:effectLst/>
              </a:rPr>
              <a:t> is better than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723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A89-465D-4060-BE1E-5009633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25"/>
            <a:ext cx="12096750" cy="64960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mourning to dancing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give beauty for ashes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 turn shame into glory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  <a:effectLst/>
                <a:latin typeface="Roboto"/>
              </a:rPr>
              <a:t>You're the only one who can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36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Roboto</vt:lpstr>
      <vt:lpstr>Mesh</vt:lpstr>
      <vt:lpstr>Graves into gardens</vt:lpstr>
      <vt:lpstr>I searched the world But it couldn't fill me Man's empty praise and treasures that fade Are never enough</vt:lpstr>
      <vt:lpstr>Then You came along And put me back together And every desire is now satisfied Here in Your love </vt:lpstr>
      <vt:lpstr>Oh, there's nothing better than You There's nothing better than You Lord, there's nothing Nothing is better than You</vt:lpstr>
      <vt:lpstr>I'm not afraid To show You my weakness My failures and flaws, Lord, You've seen them all And You still call me friend</vt:lpstr>
      <vt:lpstr>'Cause the God of the mountain Is the God of the valley There's not a place  Your mercy and grace Won't find me again</vt:lpstr>
      <vt:lpstr>Oh, there's nothing better than You There's nothing better than You Lord, there's nothing Nothing is better than You</vt:lpstr>
      <vt:lpstr>Oh, there's nothing better than You There's nothing better than You Lord, there's nothing Nothing is better than You</vt:lpstr>
      <vt:lpstr>You turn mourning to dancing You give beauty for ashes You turn shame into glory You're the only one who can</vt:lpstr>
      <vt:lpstr>You turn mourning to dancing You give beauty for ashes You turn shame into glory You're the only one who can</vt:lpstr>
      <vt:lpstr>You turn graves into garden You turn bones into armies You turn seas into highways You're the only one who can You're the only one who can</vt:lpstr>
      <vt:lpstr>Oh, there's nothing better than You There's nothing better than You Lord, there's nothing Nothing is better than You</vt:lpstr>
      <vt:lpstr>Oh, there's nothing better than You There's nothing better than You Lord, there's nothing Nothing is better than You</vt:lpstr>
      <vt:lpstr>You turn graves into garden You turn bones into armies You turn seas into highways You're the only one who can You're the only one who 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Graves into gardens</dc:title>
  <dc:creator>Lawson, Brett D.</dc:creator>
  <cp:lastModifiedBy>Lawson, Brett D.</cp:lastModifiedBy>
  <cp:revision>2</cp:revision>
  <dcterms:created xsi:type="dcterms:W3CDTF">2020-06-28T13:36:50Z</dcterms:created>
  <dcterms:modified xsi:type="dcterms:W3CDTF">2020-06-28T13:47:12Z</dcterms:modified>
</cp:coreProperties>
</file>