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67AFEB5-F3A9-44CB-A53C-940D65F49A88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9E97240-1432-4D81-A7E6-3B2CC99303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dirty="0"/>
              <a:t>I’ll Fly Away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sz="4400" dirty="0"/>
          </a:p>
          <a:p>
            <a:pPr algn="ctr"/>
            <a:endParaRPr lang="en-US" sz="4400" dirty="0"/>
          </a:p>
          <a:p>
            <a:pPr algn="ctr"/>
            <a:r>
              <a:rPr lang="en-US" sz="4400" dirty="0"/>
              <a:t>Some glad morning when this life is over, I’ll fly away</a:t>
            </a:r>
          </a:p>
          <a:p>
            <a:pPr algn="ctr"/>
            <a:r>
              <a:rPr lang="en-US" sz="4400" dirty="0"/>
              <a:t>To a home on God’s celestial shore, I’ll fly away</a:t>
            </a:r>
          </a:p>
          <a:p>
            <a:pPr algn="ctr"/>
            <a:endParaRPr lang="en-US" sz="4400" dirty="0"/>
          </a:p>
          <a:p>
            <a:pPr algn="ctr"/>
            <a:endParaRPr lang="en-US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sz="4400" dirty="0"/>
          </a:p>
          <a:p>
            <a:pPr algn="ctr"/>
            <a:endParaRPr lang="en-US" sz="4000" dirty="0"/>
          </a:p>
          <a:p>
            <a:pPr algn="ctr"/>
            <a:r>
              <a:rPr lang="en-US" sz="4200" dirty="0"/>
              <a:t>I’ll fly away O glory</a:t>
            </a:r>
          </a:p>
          <a:p>
            <a:pPr algn="ctr"/>
            <a:r>
              <a:rPr lang="en-US" sz="4200" dirty="0"/>
              <a:t>I’ll fly way</a:t>
            </a:r>
          </a:p>
          <a:p>
            <a:pPr algn="ctr"/>
            <a:r>
              <a:rPr lang="en-US" sz="4200" dirty="0"/>
              <a:t>When I die hallelujah by and by</a:t>
            </a:r>
          </a:p>
          <a:p>
            <a:pPr algn="ctr"/>
            <a:r>
              <a:rPr lang="en-US" sz="4200" dirty="0"/>
              <a:t>I’ll fly away</a:t>
            </a:r>
          </a:p>
          <a:p>
            <a:pPr algn="ctr"/>
            <a:endParaRPr lang="en-US" sz="4000" dirty="0"/>
          </a:p>
          <a:p>
            <a:pPr algn="ctr"/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sz="4400" dirty="0"/>
          </a:p>
          <a:p>
            <a:pPr algn="ctr"/>
            <a:endParaRPr lang="en-US" sz="4400" dirty="0"/>
          </a:p>
          <a:p>
            <a:pPr algn="ctr"/>
            <a:r>
              <a:rPr lang="en-US" sz="4200" dirty="0"/>
              <a:t>When the shadows of this life have grown, I’ll fly away</a:t>
            </a:r>
          </a:p>
          <a:p>
            <a:pPr algn="ctr"/>
            <a:r>
              <a:rPr lang="en-US" sz="4200" dirty="0"/>
              <a:t>Like a bird from prison bars has flown, I’ll fly away</a:t>
            </a:r>
          </a:p>
          <a:p>
            <a:pPr algn="ctr"/>
            <a:endParaRPr lang="en-US" sz="4400" dirty="0"/>
          </a:p>
          <a:p>
            <a:pPr algn="ctr"/>
            <a:endParaRPr lang="en-US" sz="4400" dirty="0"/>
          </a:p>
          <a:p>
            <a:pPr algn="ctr"/>
            <a:endParaRPr lang="en-US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sz="4400" dirty="0"/>
          </a:p>
          <a:p>
            <a:pPr algn="ctr"/>
            <a:endParaRPr lang="en-US" sz="4000" dirty="0"/>
          </a:p>
          <a:p>
            <a:pPr algn="ctr"/>
            <a:r>
              <a:rPr lang="en-US" sz="4200" dirty="0"/>
              <a:t>I’ll fly away O glory</a:t>
            </a:r>
          </a:p>
          <a:p>
            <a:pPr algn="ctr"/>
            <a:r>
              <a:rPr lang="en-US" sz="4200" dirty="0"/>
              <a:t>I’ll fly way</a:t>
            </a:r>
          </a:p>
          <a:p>
            <a:pPr algn="ctr"/>
            <a:r>
              <a:rPr lang="en-US" sz="4200" dirty="0"/>
              <a:t>When I die hallelujah by and by</a:t>
            </a:r>
          </a:p>
          <a:p>
            <a:pPr algn="ctr"/>
            <a:r>
              <a:rPr lang="en-US" sz="4200" dirty="0"/>
              <a:t>I’ll fly away</a:t>
            </a:r>
          </a:p>
          <a:p>
            <a:pPr algn="ctr"/>
            <a:endParaRPr lang="en-US" sz="4000" dirty="0"/>
          </a:p>
          <a:p>
            <a:pPr algn="ctr"/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sz="4400" dirty="0"/>
          </a:p>
          <a:p>
            <a:pPr algn="ctr"/>
            <a:endParaRPr lang="en-US" sz="4400" dirty="0"/>
          </a:p>
          <a:p>
            <a:pPr algn="ctr"/>
            <a:r>
              <a:rPr lang="en-US" sz="4400" dirty="0"/>
              <a:t>Just a few more weary days and then, I’ll fly away</a:t>
            </a:r>
          </a:p>
          <a:p>
            <a:pPr algn="ctr"/>
            <a:r>
              <a:rPr lang="en-US" sz="4400" dirty="0"/>
              <a:t>To a land where joys shall never end, I’ll fly away</a:t>
            </a:r>
          </a:p>
          <a:p>
            <a:pPr algn="ctr"/>
            <a:endParaRPr lang="en-US" sz="4400" dirty="0"/>
          </a:p>
          <a:p>
            <a:pPr algn="ctr"/>
            <a:endParaRPr 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sz="4400" dirty="0"/>
          </a:p>
          <a:p>
            <a:pPr algn="ctr"/>
            <a:endParaRPr lang="en-US" sz="4000" dirty="0"/>
          </a:p>
          <a:p>
            <a:pPr algn="ctr"/>
            <a:r>
              <a:rPr lang="en-US" sz="4200" dirty="0"/>
              <a:t>I’ll fly away O glory</a:t>
            </a:r>
          </a:p>
          <a:p>
            <a:pPr algn="ctr"/>
            <a:r>
              <a:rPr lang="en-US" sz="4200" dirty="0"/>
              <a:t>I’ll fly way</a:t>
            </a:r>
          </a:p>
          <a:p>
            <a:pPr algn="ctr"/>
            <a:r>
              <a:rPr lang="en-US" sz="4200" dirty="0"/>
              <a:t>When I die hallelujah by and by</a:t>
            </a:r>
          </a:p>
          <a:p>
            <a:pPr algn="ctr"/>
            <a:r>
              <a:rPr lang="en-US" sz="4200" dirty="0"/>
              <a:t>I’ll fly away</a:t>
            </a:r>
          </a:p>
          <a:p>
            <a:pPr algn="ctr"/>
            <a:endParaRPr lang="en-US" sz="4000" dirty="0"/>
          </a:p>
          <a:p>
            <a:pPr algn="ctr"/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</TotalTime>
  <Words>128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Georgia</vt:lpstr>
      <vt:lpstr>Trebuchet MS</vt:lpstr>
      <vt:lpstr>Wingdings 2</vt:lpstr>
      <vt:lpstr>Urban</vt:lpstr>
      <vt:lpstr>I’ll Fly Away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 Calvary</dc:title>
  <dc:creator>Mt Olive</dc:creator>
  <cp:lastModifiedBy>TJ</cp:lastModifiedBy>
  <cp:revision>3</cp:revision>
  <dcterms:created xsi:type="dcterms:W3CDTF">2018-02-04T16:43:12Z</dcterms:created>
  <dcterms:modified xsi:type="dcterms:W3CDTF">2020-08-09T14:54:49Z</dcterms:modified>
</cp:coreProperties>
</file>