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F64-A010-415B-999B-89E2FA91706C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C0CABE-8EF5-4E1C-8E13-B1FE1BAC0F0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F64-A010-415B-999B-89E2FA91706C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CABE-8EF5-4E1C-8E13-B1FE1BAC0F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4C0CABE-8EF5-4E1C-8E13-B1FE1BAC0F0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F64-A010-415B-999B-89E2FA91706C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F64-A010-415B-999B-89E2FA91706C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4C0CABE-8EF5-4E1C-8E13-B1FE1BAC0F0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F64-A010-415B-999B-89E2FA91706C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C0CABE-8EF5-4E1C-8E13-B1FE1BAC0F0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1580F64-A010-415B-999B-89E2FA91706C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CABE-8EF5-4E1C-8E13-B1FE1BAC0F0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F64-A010-415B-999B-89E2FA91706C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4C0CABE-8EF5-4E1C-8E13-B1FE1BAC0F0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F64-A010-415B-999B-89E2FA91706C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4C0CABE-8EF5-4E1C-8E13-B1FE1BAC0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F64-A010-415B-999B-89E2FA91706C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C0CABE-8EF5-4E1C-8E13-B1FE1BAC0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C0CABE-8EF5-4E1C-8E13-B1FE1BAC0F0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0F64-A010-415B-999B-89E2FA91706C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4C0CABE-8EF5-4E1C-8E13-B1FE1BAC0F0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1580F64-A010-415B-999B-89E2FA91706C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1580F64-A010-415B-999B-89E2FA91706C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C0CABE-8EF5-4E1C-8E13-B1FE1BAC0F0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King of my Heart</a:t>
            </a:r>
            <a:endParaRPr 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r>
              <a:rPr lang="en-US" sz="4400" dirty="0" smtClean="0"/>
              <a:t>You’re 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</a:t>
            </a:r>
          </a:p>
          <a:p>
            <a:pPr algn="ctr"/>
            <a:r>
              <a:rPr lang="en-US" sz="4400" dirty="0" smtClean="0"/>
              <a:t>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 me down</a:t>
            </a:r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You’re 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</a:t>
            </a:r>
          </a:p>
          <a:p>
            <a:pPr algn="ctr"/>
            <a:r>
              <a:rPr lang="en-US" sz="4400" dirty="0" smtClean="0"/>
              <a:t>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 me down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You’re 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</a:t>
            </a:r>
          </a:p>
          <a:p>
            <a:pPr algn="ctr"/>
            <a:r>
              <a:rPr lang="en-US" sz="4400" dirty="0" smtClean="0"/>
              <a:t>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 me down</a:t>
            </a:r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You’re 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</a:t>
            </a:r>
          </a:p>
          <a:p>
            <a:pPr algn="ctr"/>
            <a:r>
              <a:rPr lang="en-US" sz="4400" dirty="0" smtClean="0"/>
              <a:t>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 me down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r>
              <a:rPr lang="en-US" sz="4400" dirty="0" smtClean="0"/>
              <a:t>You’re 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</a:t>
            </a:r>
          </a:p>
          <a:p>
            <a:pPr algn="ctr"/>
            <a:r>
              <a:rPr lang="en-US" sz="4400" dirty="0" smtClean="0"/>
              <a:t>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 me down</a:t>
            </a:r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You’re 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</a:t>
            </a:r>
          </a:p>
          <a:p>
            <a:pPr algn="ctr"/>
            <a:r>
              <a:rPr lang="en-US" sz="4400" dirty="0" smtClean="0"/>
              <a:t>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 me down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You’re 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</a:t>
            </a:r>
          </a:p>
          <a:p>
            <a:pPr algn="ctr"/>
            <a:r>
              <a:rPr lang="en-US" sz="4400" dirty="0" smtClean="0"/>
              <a:t>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 me down</a:t>
            </a:r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You’re 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</a:t>
            </a:r>
          </a:p>
          <a:p>
            <a:pPr algn="ctr"/>
            <a:r>
              <a:rPr lang="en-US" sz="4400" dirty="0" smtClean="0"/>
              <a:t>Never </a:t>
            </a:r>
            <a:r>
              <a:rPr lang="en-US" sz="4400" dirty="0" err="1" smtClean="0"/>
              <a:t>gonna</a:t>
            </a:r>
            <a:r>
              <a:rPr lang="en-US" sz="4400" dirty="0" smtClean="0"/>
              <a:t> let me down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You are good, good, Oh</a:t>
            </a:r>
          </a:p>
          <a:p>
            <a:pPr algn="ctr"/>
            <a:r>
              <a:rPr lang="en-US" sz="4400" dirty="0" smtClean="0"/>
              <a:t>You are good, good, Oh</a:t>
            </a:r>
          </a:p>
          <a:p>
            <a:pPr algn="ctr"/>
            <a:endParaRPr lang="en-US" sz="4400" dirty="0" smtClean="0"/>
          </a:p>
          <a:p>
            <a:pPr algn="ctr"/>
            <a:r>
              <a:rPr lang="en-US" sz="4400" dirty="0" smtClean="0"/>
              <a:t>You are good, good, Oh</a:t>
            </a:r>
          </a:p>
          <a:p>
            <a:pPr algn="ctr"/>
            <a:r>
              <a:rPr lang="en-US" sz="4400" dirty="0" smtClean="0"/>
              <a:t>You are good, good, Oh</a:t>
            </a:r>
            <a:endParaRPr lang="en-US" sz="4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You are good, good, Oh</a:t>
            </a:r>
          </a:p>
          <a:p>
            <a:pPr algn="ctr"/>
            <a:r>
              <a:rPr lang="en-US" sz="4400" dirty="0" smtClean="0"/>
              <a:t>You are good, good, Oh</a:t>
            </a:r>
          </a:p>
          <a:p>
            <a:pPr algn="ctr"/>
            <a:endParaRPr lang="en-US" sz="4400" dirty="0" smtClean="0"/>
          </a:p>
          <a:p>
            <a:pPr algn="ctr"/>
            <a:r>
              <a:rPr lang="en-US" sz="4400" dirty="0" smtClean="0"/>
              <a:t>You are good, good, Oh</a:t>
            </a:r>
          </a:p>
          <a:p>
            <a:pPr algn="ctr"/>
            <a:r>
              <a:rPr lang="en-US" sz="4400" dirty="0" smtClean="0"/>
              <a:t>You are good, good, Oh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Let the King of my heart</a:t>
            </a:r>
          </a:p>
          <a:p>
            <a:pPr algn="ctr"/>
            <a:r>
              <a:rPr lang="en-US" sz="4400" dirty="0" smtClean="0"/>
              <a:t>Be the mountain where I run</a:t>
            </a:r>
          </a:p>
          <a:p>
            <a:pPr algn="ctr"/>
            <a:r>
              <a:rPr lang="en-US" sz="4400" dirty="0" smtClean="0"/>
              <a:t>The fountain I drink from</a:t>
            </a:r>
          </a:p>
          <a:p>
            <a:pPr algn="ctr"/>
            <a:r>
              <a:rPr lang="en-US" sz="4400" dirty="0" smtClean="0"/>
              <a:t>Oh, He is my song</a:t>
            </a:r>
            <a:endParaRPr lang="en-US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Let the King of my heart</a:t>
            </a:r>
          </a:p>
          <a:p>
            <a:pPr algn="ctr"/>
            <a:r>
              <a:rPr lang="en-US" sz="4400" dirty="0" smtClean="0"/>
              <a:t>Be the shadow where I hide</a:t>
            </a:r>
          </a:p>
          <a:p>
            <a:pPr algn="ctr"/>
            <a:r>
              <a:rPr lang="en-US" sz="4400" dirty="0" smtClean="0"/>
              <a:t>The ransom for my life</a:t>
            </a:r>
          </a:p>
          <a:p>
            <a:pPr algn="ctr"/>
            <a:r>
              <a:rPr lang="en-US" sz="4400" dirty="0" smtClean="0"/>
              <a:t>Oh, He is my song</a:t>
            </a:r>
            <a:endParaRPr lang="en-US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You are good, good, Oh</a:t>
            </a:r>
          </a:p>
          <a:p>
            <a:pPr algn="ctr"/>
            <a:r>
              <a:rPr lang="en-US" sz="4400" dirty="0" smtClean="0"/>
              <a:t>You are good, good, Oh</a:t>
            </a:r>
          </a:p>
          <a:p>
            <a:pPr algn="ctr"/>
            <a:endParaRPr lang="en-US" sz="4400" dirty="0" smtClean="0"/>
          </a:p>
          <a:p>
            <a:pPr algn="ctr"/>
            <a:r>
              <a:rPr lang="en-US" sz="4400" dirty="0" smtClean="0"/>
              <a:t>You are good, good, Oh</a:t>
            </a:r>
          </a:p>
          <a:p>
            <a:pPr algn="ctr"/>
            <a:r>
              <a:rPr lang="en-US" sz="4400" dirty="0" smtClean="0"/>
              <a:t>You are good, good, Oh</a:t>
            </a:r>
            <a:endParaRPr lang="en-US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Let the King of my heart</a:t>
            </a:r>
          </a:p>
          <a:p>
            <a:pPr algn="ctr"/>
            <a:r>
              <a:rPr lang="en-US" sz="4400" dirty="0" smtClean="0"/>
              <a:t>Be the wind inside my sails</a:t>
            </a:r>
          </a:p>
          <a:p>
            <a:pPr algn="ctr"/>
            <a:r>
              <a:rPr lang="en-US" sz="4400" dirty="0" smtClean="0"/>
              <a:t>The anchor in the waves</a:t>
            </a:r>
          </a:p>
          <a:p>
            <a:pPr algn="ctr"/>
            <a:r>
              <a:rPr lang="en-US" sz="4400" dirty="0" smtClean="0"/>
              <a:t>Oh, He is my song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Let the King of my heart</a:t>
            </a:r>
          </a:p>
          <a:p>
            <a:pPr algn="ctr"/>
            <a:r>
              <a:rPr lang="en-US" sz="4400" dirty="0" smtClean="0"/>
              <a:t>Be the fire inside my veins</a:t>
            </a:r>
          </a:p>
          <a:p>
            <a:pPr algn="ctr"/>
            <a:r>
              <a:rPr lang="en-US" sz="4400" dirty="0" smtClean="0"/>
              <a:t>The echo of my days</a:t>
            </a:r>
          </a:p>
          <a:p>
            <a:pPr algn="ctr"/>
            <a:r>
              <a:rPr lang="en-US" sz="4400" dirty="0" smtClean="0"/>
              <a:t>Oh, He is my song</a:t>
            </a:r>
            <a:endParaRPr 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Let the King of my heart</a:t>
            </a:r>
          </a:p>
          <a:p>
            <a:pPr algn="ctr"/>
            <a:r>
              <a:rPr lang="en-US" sz="4400" dirty="0" smtClean="0"/>
              <a:t>Be the wind inside my sails</a:t>
            </a:r>
          </a:p>
          <a:p>
            <a:pPr algn="ctr"/>
            <a:r>
              <a:rPr lang="en-US" sz="4400" dirty="0" smtClean="0"/>
              <a:t>The anchor in the waves</a:t>
            </a:r>
          </a:p>
          <a:p>
            <a:pPr algn="ctr"/>
            <a:r>
              <a:rPr lang="en-US" sz="4400" dirty="0" smtClean="0"/>
              <a:t>Oh, He is my song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Let the King of my heart</a:t>
            </a:r>
          </a:p>
          <a:p>
            <a:pPr algn="ctr"/>
            <a:r>
              <a:rPr lang="en-US" sz="4400" dirty="0" smtClean="0"/>
              <a:t>Be the fire inside my veins</a:t>
            </a:r>
          </a:p>
          <a:p>
            <a:pPr algn="ctr"/>
            <a:r>
              <a:rPr lang="en-US" sz="4400" dirty="0" smtClean="0"/>
              <a:t>The echo of my days</a:t>
            </a:r>
          </a:p>
          <a:p>
            <a:pPr algn="ctr"/>
            <a:r>
              <a:rPr lang="en-US" sz="4400" dirty="0" smtClean="0"/>
              <a:t>Oh, He is my song</a:t>
            </a:r>
            <a:endParaRPr 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You are good, good, Oh</a:t>
            </a:r>
          </a:p>
          <a:p>
            <a:pPr algn="ctr"/>
            <a:r>
              <a:rPr lang="en-US" sz="4400" dirty="0" smtClean="0"/>
              <a:t>You are good, good, Oh</a:t>
            </a:r>
          </a:p>
          <a:p>
            <a:pPr algn="ctr"/>
            <a:endParaRPr lang="en-US" sz="4400" dirty="0" smtClean="0"/>
          </a:p>
          <a:p>
            <a:pPr algn="ctr"/>
            <a:r>
              <a:rPr lang="en-US" sz="4400" dirty="0" smtClean="0"/>
              <a:t>You are good, good, Oh</a:t>
            </a:r>
          </a:p>
          <a:p>
            <a:pPr algn="ctr"/>
            <a:r>
              <a:rPr lang="en-US" sz="4400" dirty="0" smtClean="0"/>
              <a:t>You are good, good, Oh</a:t>
            </a:r>
            <a:endParaRPr lang="en-US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</TotalTime>
  <Words>326</Words>
  <Application>Microsoft Office PowerPoint</Application>
  <PresentationFormat>On-screen Show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King of my Heart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 of my Heart</dc:title>
  <dc:creator>Mt Olive</dc:creator>
  <cp:lastModifiedBy>Mt Olive</cp:lastModifiedBy>
  <cp:revision>1</cp:revision>
  <dcterms:created xsi:type="dcterms:W3CDTF">2017-08-13T14:00:40Z</dcterms:created>
  <dcterms:modified xsi:type="dcterms:W3CDTF">2017-08-13T14:06:29Z</dcterms:modified>
</cp:coreProperties>
</file>