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6" r:id="rId12"/>
    <p:sldId id="265" r:id="rId13"/>
    <p:sldId id="268" r:id="rId14"/>
    <p:sldId id="267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4B0EA-04B6-40B8-929E-65B67272C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25F052-FD59-474C-84FE-7D27FE31D4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950A9-6036-424D-82DA-6D0BDE82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2DD5-3F87-4475-B819-71CC3678D9B5}" type="datetimeFigureOut">
              <a:rPr lang="en-US" smtClean="0"/>
              <a:t>9/19/2020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F3B6E-B578-4F67-B882-653A6733A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5CDCA-F8B7-4866-8A76-A3206A0FA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FDE99-57FD-4BFF-8DEF-9A0E34C0DB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36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EBA76-FA6B-4EFB-94EF-F4300338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478D6E-A88F-4C0D-BA26-23819D682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DD7FF-0BFE-4FC5-ADFA-662E9227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2DD5-3F87-4475-B819-71CC3678D9B5}" type="datetimeFigureOut">
              <a:rPr lang="en-US" smtClean="0"/>
              <a:t>9/19/2020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B4FE2-36A5-4D8E-8883-D8AC2B876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84DDB-F217-4A90-9453-0827E8A75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FDE99-57FD-4BFF-8DEF-9A0E34C0DB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4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F2A72A-5DBD-45C6-9E95-C92905FDCD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4FAF12-DB1C-4475-A6FB-BBD28B9A9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5704A-996B-4548-A726-609F92EA6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2DD5-3F87-4475-B819-71CC3678D9B5}" type="datetimeFigureOut">
              <a:rPr lang="en-US" smtClean="0"/>
              <a:t>9/19/2020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71703-D52A-42B8-B82E-8B1D7EFEA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8FF98-533E-4C42-9685-45AEDB166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FDE99-57FD-4BFF-8DEF-9A0E34C0DB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31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86BCB-05C2-4EFB-924B-BE5CF7F3C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4909B-5763-44D6-B265-D398C426A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E0F7D-2F66-4718-AF52-9C46F3B3F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2DD5-3F87-4475-B819-71CC3678D9B5}" type="datetimeFigureOut">
              <a:rPr lang="en-US" smtClean="0"/>
              <a:t>9/19/2020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D353F-53EA-406A-AE5C-9A53FFDDF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A9E32-1A78-4CE3-845F-E39FC0A13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FDE99-57FD-4BFF-8DEF-9A0E34C0DB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8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01FC7-6BFD-4E08-980A-B7004123E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C1761-0BA5-4D6F-8F13-A68029AE1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42A42-431A-409F-8EAC-FF5115BD2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2DD5-3F87-4475-B819-71CC3678D9B5}" type="datetimeFigureOut">
              <a:rPr lang="en-US" smtClean="0"/>
              <a:t>9/19/2020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D8FD2-15BE-46E6-8BF0-7B2437F71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701E6-39AC-42F3-9416-239910B0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FDE99-57FD-4BFF-8DEF-9A0E34C0DB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439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A2E9D-FD16-47E4-8349-9C5BADB7B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7AC92-1B19-4F67-AA39-43FFD1C599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2E9893-E206-4F9F-9A6F-0E0FE8FD2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08633-637B-433E-A828-B2DACF382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2DD5-3F87-4475-B819-71CC3678D9B5}" type="datetimeFigureOut">
              <a:rPr lang="en-US" smtClean="0"/>
              <a:t>9/19/2020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744219-C4E1-414F-89C3-7C867DFD9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87BAF-7A88-41DF-AF49-1A1F98EFE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FDE99-57FD-4BFF-8DEF-9A0E34C0DB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5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D5FCC-D0D1-4036-9CAC-565AB04AD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76457-3CAF-46AD-B746-ECA7A4F44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908B7-507B-470E-AD9B-27435C5C7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1E9230-02F3-4170-A939-F8E6F78A29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E3D27B-CA57-46B0-9592-3D2EA9E8FB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BE09D-6107-4F5D-9B72-F52839A2D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2DD5-3F87-4475-B819-71CC3678D9B5}" type="datetimeFigureOut">
              <a:rPr lang="en-US" smtClean="0"/>
              <a:t>9/19/2020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8A172-3F0F-4C52-8F8B-3A80E990C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457414-18AB-409B-9B4A-9818208C1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FDE99-57FD-4BFF-8DEF-9A0E34C0DB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95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A1765-2424-4933-9C7E-D07FF170E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B5069-E893-4130-9ABC-8A651BEA8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2DD5-3F87-4475-B819-71CC3678D9B5}" type="datetimeFigureOut">
              <a:rPr lang="en-US" smtClean="0"/>
              <a:t>9/19/2020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CA3B11-0901-44F8-B93C-87F5E35E2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B31FA-6989-47C7-AF95-215708A80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FDE99-57FD-4BFF-8DEF-9A0E34C0DB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7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CF113A-9313-49E5-AD2D-E1AEE98E2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2DD5-3F87-4475-B819-71CC3678D9B5}" type="datetimeFigureOut">
              <a:rPr lang="en-US" smtClean="0"/>
              <a:t>9/19/2020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D35967-F092-4BFA-B87E-D58906B3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9FED50-E922-46E1-8E1E-F5088B13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FDE99-57FD-4BFF-8DEF-9A0E34C0DB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43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1D5E3-8486-4135-9B6F-44812281C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DA325-2365-4D73-9BE2-DC24AF584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D7155E-4686-4E71-A289-C04746B1C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36B4E-11ED-4619-9FB1-FA32BA771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2DD5-3F87-4475-B819-71CC3678D9B5}" type="datetimeFigureOut">
              <a:rPr lang="en-US" smtClean="0"/>
              <a:t>9/19/2020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47ACB-4A02-4389-9875-2BDB82B73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36AA4-CCE8-4BED-8D5F-F570B6113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FDE99-57FD-4BFF-8DEF-9A0E34C0DB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81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87F56-2027-4267-B075-359720F1F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D34C8F-EEE8-4A5A-97CE-7982F85F1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F3013-1625-4A80-96C9-52683E4EB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CA2FF-6BCB-4D6C-A05F-7EF9CF83C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2DD5-3F87-4475-B819-71CC3678D9B5}" type="datetimeFigureOut">
              <a:rPr lang="en-US" smtClean="0"/>
              <a:t>9/19/2020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7DB4A-5CCE-4E11-84BA-D1F54D2A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5C2CBD-2724-472C-A5EB-9A93E151F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FDE99-57FD-4BFF-8DEF-9A0E34C0DB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8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8E967-6F3F-4960-8E5D-073D9E4E1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425CB-C0CA-40A3-9865-19DFA2D31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572BA-BE87-4322-9604-601C296447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E2DD5-3F87-4475-B819-71CC3678D9B5}" type="datetimeFigureOut">
              <a:rPr lang="en-US" smtClean="0"/>
              <a:t>9/19/2020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2242B-FD02-4AA8-8098-C022161CA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F40B6-17F3-4DFB-A06C-F9C9E57BC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FDE99-57FD-4BFF-8DEF-9A0E34C0DB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96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231F1-48AE-4F2D-AF1C-6A22F2F76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B28B0-5C46-4476-B20C-B71D00C4C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764"/>
            <a:ext cx="12192000" cy="6765235"/>
          </a:xfrm>
        </p:spPr>
        <p:txBody>
          <a:bodyPr/>
          <a:lstStyle/>
          <a:p>
            <a:pPr marL="0" indent="0" algn="ctr">
              <a:buNone/>
            </a:pPr>
            <a:r>
              <a:rPr lang="en-US" sz="8000" b="1" u="sng" dirty="0"/>
              <a:t>Share on Facebook</a:t>
            </a:r>
          </a:p>
          <a:p>
            <a:pPr marL="0" indent="0" algn="ctr">
              <a:buNone/>
            </a:pPr>
            <a:r>
              <a:rPr lang="en-US" sz="8000" dirty="0"/>
              <a:t>Mt. Olive Church – Wise </a:t>
            </a:r>
            <a:r>
              <a:rPr lang="en-US" sz="8000" dirty="0" err="1"/>
              <a:t>Va</a:t>
            </a:r>
            <a:endParaRPr lang="en-US" sz="8000" dirty="0"/>
          </a:p>
          <a:p>
            <a:pPr marL="0" indent="0" algn="ctr">
              <a:buNone/>
            </a:pPr>
            <a:endParaRPr lang="en-US" sz="8000" b="1" u="sng" dirty="0"/>
          </a:p>
          <a:p>
            <a:pPr marL="0" indent="0" algn="ctr">
              <a:buNone/>
            </a:pPr>
            <a:r>
              <a:rPr lang="en-US" sz="8000" b="1" u="sng" dirty="0"/>
              <a:t>Get Service info</a:t>
            </a:r>
          </a:p>
          <a:p>
            <a:pPr marL="0" indent="0" algn="ctr">
              <a:buNone/>
            </a:pPr>
            <a:r>
              <a:rPr lang="en-US" sz="8000" dirty="0"/>
              <a:t>mountolivechurch.net (blog)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67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CC945-51FA-4ED4-83A3-E0B932C1F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7651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P-Promise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8CB53-DE72-4810-A403-4BED25DED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28870"/>
            <a:ext cx="12192000" cy="61291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200" dirty="0"/>
              <a:t>Micah 5</a:t>
            </a:r>
            <a:r>
              <a:rPr lang="en-US" sz="6200" b="1" i="0" baseline="30000" dirty="0">
                <a:solidFill>
                  <a:srgbClr val="000000"/>
                </a:solidFill>
                <a:effectLst/>
                <a:latin typeface="system-ui"/>
              </a:rPr>
              <a:t> 2 </a:t>
            </a:r>
            <a:r>
              <a:rPr lang="en-US" sz="6200" b="0" i="0" dirty="0">
                <a:solidFill>
                  <a:srgbClr val="000000"/>
                </a:solidFill>
                <a:effectLst/>
                <a:latin typeface="system-ui"/>
              </a:rPr>
              <a:t>But thou, Bethlehem Ephratah, though thou be little among the thousands of Judah, yet out of thee shall he come forth unto me that is to be ruler in Israel; whose goings forth have been from of old, from everlasting.</a:t>
            </a:r>
            <a:endParaRPr lang="en-US" sz="6200" dirty="0"/>
          </a:p>
        </p:txBody>
      </p:sp>
    </p:spTree>
    <p:extLst>
      <p:ext uri="{BB962C8B-B14F-4D97-AF65-F5344CB8AC3E}">
        <p14:creationId xmlns:p14="http://schemas.microsoft.com/office/powerpoint/2010/main" val="2377373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6AAA9-54D4-49DE-BB50-8E6D513B4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F0C55-A7DC-488A-B305-9BFCC4267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/>
              <a:t>PHS</a:t>
            </a:r>
          </a:p>
        </p:txBody>
      </p:sp>
    </p:spTree>
    <p:extLst>
      <p:ext uri="{BB962C8B-B14F-4D97-AF65-F5344CB8AC3E}">
        <p14:creationId xmlns:p14="http://schemas.microsoft.com/office/powerpoint/2010/main" val="1871258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F2637-62C6-4B99-AF14-E331029A7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766"/>
            <a:ext cx="10515600" cy="1073426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H-Hospitality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C4F00-EE7A-49FF-B8B0-7CDD6D6E1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91478"/>
            <a:ext cx="12192000" cy="5466521"/>
          </a:xfrm>
        </p:spPr>
        <p:txBody>
          <a:bodyPr>
            <a:normAutofit lnSpcReduction="10000"/>
          </a:bodyPr>
          <a:lstStyle/>
          <a:p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And the 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barbarous 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people 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shewed us no little kindness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: for they kindled a fire, and received us every one, because of the present rain, and because of the cold.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490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6AAA9-54D4-49DE-BB50-8E6D513B4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F0C55-A7DC-488A-B305-9BFCC4267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/>
              <a:t>PHS</a:t>
            </a:r>
          </a:p>
        </p:txBody>
      </p:sp>
    </p:spTree>
    <p:extLst>
      <p:ext uri="{BB962C8B-B14F-4D97-AF65-F5344CB8AC3E}">
        <p14:creationId xmlns:p14="http://schemas.microsoft.com/office/powerpoint/2010/main" val="2331167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6B5E-26D4-4CF2-B09A-7C47BCE8A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8382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/>
              <a:t>S-Serving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BE114-FB4D-4F44-B58C-11AC7FAC3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9930"/>
            <a:ext cx="12191999" cy="5758070"/>
          </a:xfrm>
        </p:spPr>
        <p:txBody>
          <a:bodyPr>
            <a:normAutofit/>
          </a:bodyPr>
          <a:lstStyle/>
          <a:p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And when Paul had gathered a 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bundle of sticks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, and laid them on the fire, there came a viper out of the heat, and fastened on his hand.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573042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0756C-4C51-4868-BC2E-8D58C7F06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017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S-Suffering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D380F-C1BB-42B9-94C9-0BB09FC6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0174"/>
            <a:ext cx="12192000" cy="5910469"/>
          </a:xfrm>
        </p:spPr>
        <p:txBody>
          <a:bodyPr>
            <a:normAutofit lnSpcReduction="10000"/>
          </a:bodyPr>
          <a:lstStyle/>
          <a:p>
            <a:r>
              <a:rPr lang="en-US" sz="62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sz="6200" b="0" i="0" dirty="0">
                <a:solidFill>
                  <a:srgbClr val="000000"/>
                </a:solidFill>
                <a:effectLst/>
                <a:latin typeface="system-ui"/>
              </a:rPr>
              <a:t>And when the barbarians saw the venomous </a:t>
            </a:r>
            <a:r>
              <a:rPr lang="en-US" sz="6200" b="1" i="0" dirty="0">
                <a:solidFill>
                  <a:srgbClr val="000000"/>
                </a:solidFill>
                <a:effectLst/>
                <a:latin typeface="system-ui"/>
              </a:rPr>
              <a:t>beast hang on his hand</a:t>
            </a:r>
            <a:r>
              <a:rPr lang="en-US" sz="6200" b="0" i="0" dirty="0">
                <a:solidFill>
                  <a:srgbClr val="000000"/>
                </a:solidFill>
                <a:effectLst/>
                <a:latin typeface="system-ui"/>
              </a:rPr>
              <a:t>, they said among themselves, No doubt this man is a murderer, whom, though he hath escaped the sea, yet vengeance </a:t>
            </a:r>
            <a:r>
              <a:rPr lang="en-US" sz="6200" b="1" i="0" dirty="0">
                <a:solidFill>
                  <a:srgbClr val="000000"/>
                </a:solidFill>
                <a:effectLst/>
                <a:latin typeface="system-ui"/>
              </a:rPr>
              <a:t>suffereth</a:t>
            </a:r>
            <a:r>
              <a:rPr lang="en-US" sz="6200" b="0" i="0" dirty="0">
                <a:solidFill>
                  <a:srgbClr val="000000"/>
                </a:solidFill>
                <a:effectLst/>
                <a:latin typeface="system-ui"/>
              </a:rPr>
              <a:t> not to live.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028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1A6A5-A852-4807-B99D-33B3576A3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/>
              <a:t>Jesus Shook it off!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56CC2-46C8-417D-9278-269B8B280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6" y="1825624"/>
            <a:ext cx="11913704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7200" b="1" i="0" baseline="30000" dirty="0">
                <a:solidFill>
                  <a:srgbClr val="000000"/>
                </a:solidFill>
                <a:effectLst/>
                <a:latin typeface="system-ui"/>
              </a:rPr>
              <a:t>Acts 2:24 </a:t>
            </a:r>
            <a:r>
              <a:rPr lang="en-US" sz="7200" b="0" i="0" dirty="0">
                <a:solidFill>
                  <a:srgbClr val="000000"/>
                </a:solidFill>
                <a:effectLst/>
                <a:latin typeface="system-ui"/>
              </a:rPr>
              <a:t>Whom God hath raised up, having loosed the pains of death: because it was not possible that he should be holden of it.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548670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BEF43-0CDA-49BC-8A0D-CBDE9B118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1930" y="371061"/>
            <a:ext cx="6520070" cy="3057939"/>
          </a:xfrm>
        </p:spPr>
        <p:txBody>
          <a:bodyPr>
            <a:noAutofit/>
          </a:bodyPr>
          <a:lstStyle/>
          <a:p>
            <a:r>
              <a:rPr lang="en-US" sz="8000" b="1" dirty="0"/>
              <a:t>Perseverance</a:t>
            </a:r>
            <a:br>
              <a:rPr lang="en-US" sz="8000" dirty="0"/>
            </a:br>
            <a:br>
              <a:rPr lang="en-US" sz="8000" dirty="0"/>
            </a:br>
            <a:r>
              <a:rPr lang="en-US" sz="8000" dirty="0"/>
              <a:t>“Shake It Off”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428107-6605-41D6-ADB5-4AAC1548C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2104" y="4675465"/>
            <a:ext cx="4664765" cy="1655762"/>
          </a:xfrm>
        </p:spPr>
        <p:txBody>
          <a:bodyPr>
            <a:normAutofit/>
          </a:bodyPr>
          <a:lstStyle/>
          <a:p>
            <a:r>
              <a:rPr lang="en-US" sz="7200" dirty="0"/>
              <a:t>Acts 28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3E219C-DA04-4A1C-B3E9-494B685EB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46" y="0"/>
            <a:ext cx="53135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41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B77DE-B627-4FF1-8C85-FBEE6B631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6E890-119C-44E1-BD1B-8948DCFBE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016"/>
            <a:ext cx="12192000" cy="6751983"/>
          </a:xfrm>
        </p:spPr>
        <p:txBody>
          <a:bodyPr/>
          <a:lstStyle/>
          <a:p>
            <a:pPr algn="l"/>
            <a:r>
              <a:rPr lang="en-US" sz="6000" b="1" i="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system-ui"/>
              </a:rPr>
              <a:t>And when they were escaped, then they knew that the island was called Melita.</a:t>
            </a:r>
            <a:r>
              <a:rPr lang="en-US" sz="60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system-ui"/>
              </a:rPr>
              <a:t>And the barbarous people shewed us no little kindness: for they kindled a fire, and received us every one, because of the present rain, and because of the cold.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98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11AA6-105B-44C8-9124-D94DD4EB3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B44F6-16E5-4041-8F2E-08D28866D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l"/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5400" b="0" i="0" dirty="0">
                <a:solidFill>
                  <a:srgbClr val="000000"/>
                </a:solidFill>
                <a:effectLst/>
                <a:latin typeface="system-ui"/>
              </a:rPr>
              <a:t>And when Paul had gathered a bundle of sticks, and laid them on the fire, there came a viper out of the heat, and fastened on his hand.</a:t>
            </a:r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sz="5400" b="0" i="0" dirty="0">
                <a:solidFill>
                  <a:srgbClr val="000000"/>
                </a:solidFill>
                <a:effectLst/>
                <a:latin typeface="system-ui"/>
              </a:rPr>
              <a:t>And when the barbarians saw the venomous beast hang on his hand, they said among themselves, No doubt this man is a murderer, whom, though he hath escaped the sea, yet vengeance suffereth not to live.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197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8F6BC-38BB-4309-82A1-05903888D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F0D1F-E827-4F92-AE94-A14A17330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9270"/>
            <a:ext cx="12192000" cy="6738730"/>
          </a:xfrm>
        </p:spPr>
        <p:txBody>
          <a:bodyPr>
            <a:normAutofit/>
          </a:bodyPr>
          <a:lstStyle/>
          <a:p>
            <a:pPr algn="l"/>
            <a:r>
              <a:rPr lang="en-US" sz="60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system-ui"/>
              </a:rPr>
              <a:t>And he </a:t>
            </a:r>
            <a:r>
              <a:rPr lang="en-US" sz="6000" b="1" i="0" u="sng" dirty="0">
                <a:solidFill>
                  <a:srgbClr val="000000"/>
                </a:solidFill>
                <a:effectLst/>
                <a:latin typeface="system-ui"/>
              </a:rPr>
              <a:t>shook off 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system-ui"/>
              </a:rPr>
              <a:t>the beast into the fire, and felt no harm. </a:t>
            </a:r>
            <a:r>
              <a:rPr lang="en-US" sz="60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system-ui"/>
              </a:rPr>
              <a:t>Howbeit they looked when he should have swollen, or fallen down dead suddenly: but </a:t>
            </a:r>
            <a:r>
              <a:rPr lang="en-US" sz="6000" b="1" i="0" dirty="0">
                <a:solidFill>
                  <a:srgbClr val="000000"/>
                </a:solidFill>
                <a:effectLst/>
                <a:latin typeface="system-ui"/>
              </a:rPr>
              <a:t>after they had looked a great 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system-ui"/>
              </a:rPr>
              <a:t>while, and saw no harm come to him, they changed their minds, and said that he was a god.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176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6AAA9-54D4-49DE-BB50-8E6D513B4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F0C55-A7DC-488A-B305-9BFCC4267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/>
              <a:t>PHS</a:t>
            </a:r>
          </a:p>
        </p:txBody>
      </p:sp>
    </p:spTree>
    <p:extLst>
      <p:ext uri="{BB962C8B-B14F-4D97-AF65-F5344CB8AC3E}">
        <p14:creationId xmlns:p14="http://schemas.microsoft.com/office/powerpoint/2010/main" val="1984654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F857D-BD69-419F-A3C9-5A09E9E04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Sitting in Melita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3772-F122-4551-9C02-8305FEC49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7200" b="1" i="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en-US" sz="7200" b="0" i="0" dirty="0">
                <a:solidFill>
                  <a:srgbClr val="000000"/>
                </a:solidFill>
                <a:effectLst/>
                <a:latin typeface="system-ui"/>
              </a:rPr>
              <a:t>And when they were </a:t>
            </a:r>
            <a:r>
              <a:rPr lang="en-US" sz="7200" b="1" i="0" u="sng" dirty="0">
                <a:solidFill>
                  <a:srgbClr val="000000"/>
                </a:solidFill>
                <a:effectLst/>
                <a:latin typeface="system-ui"/>
              </a:rPr>
              <a:t>escaped</a:t>
            </a:r>
            <a:r>
              <a:rPr lang="en-US" sz="7200" b="1" i="0" dirty="0">
                <a:solidFill>
                  <a:srgbClr val="000000"/>
                </a:solidFill>
                <a:effectLst/>
                <a:latin typeface="system-ui"/>
              </a:rPr>
              <a:t>,</a:t>
            </a:r>
            <a:r>
              <a:rPr lang="en-US" sz="7200" b="0" i="0" dirty="0">
                <a:solidFill>
                  <a:srgbClr val="000000"/>
                </a:solidFill>
                <a:effectLst/>
                <a:latin typeface="system-ui"/>
              </a:rPr>
              <a:t> then they knew that the island was called </a:t>
            </a:r>
            <a:r>
              <a:rPr lang="en-US" sz="7200" b="1" i="0" u="sng" dirty="0">
                <a:solidFill>
                  <a:srgbClr val="000000"/>
                </a:solidFill>
                <a:effectLst/>
                <a:latin typeface="system-ui"/>
              </a:rPr>
              <a:t>Melita</a:t>
            </a:r>
            <a:r>
              <a:rPr lang="en-US" sz="7200" b="1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593463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C3C6E-A94F-4A74-98BE-480F30DBE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271"/>
            <a:ext cx="10515600" cy="901146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/>
              <a:t>P – PROMISE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36425-D069-404B-84AC-DF56C70A7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39687"/>
            <a:ext cx="12192000" cy="55990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Acts 27</a:t>
            </a:r>
            <a:r>
              <a:rPr lang="en-US" sz="6000" b="1" i="0" baseline="30000" dirty="0">
                <a:solidFill>
                  <a:srgbClr val="000000"/>
                </a:solidFill>
                <a:effectLst/>
                <a:latin typeface="system-ui"/>
              </a:rPr>
              <a:t> 24 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system-ui"/>
              </a:rPr>
              <a:t>Saying, Fear not, Paul; thou must be brought before Caesar: and, lo, God hath given thee all them that sail with thee.</a:t>
            </a:r>
            <a:r>
              <a:rPr lang="en-US" sz="6000" b="1" i="0" baseline="30000" dirty="0">
                <a:solidFill>
                  <a:srgbClr val="000000"/>
                </a:solidFill>
                <a:effectLst/>
                <a:latin typeface="system-ui"/>
              </a:rPr>
              <a:t>25 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system-ui"/>
              </a:rPr>
              <a:t>Wherefore, sirs, be of good cheer: for I believe God, that it shall be even as it was told me.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62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4AD82-A7CC-473B-AC37-12F169B67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308B2-735E-40B5-903A-310F3129C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200" dirty="0"/>
              <a:t>Acts 27</a:t>
            </a:r>
            <a:r>
              <a:rPr lang="en-US" sz="6200" b="1" i="0" baseline="30000" dirty="0">
                <a:solidFill>
                  <a:srgbClr val="000000"/>
                </a:solidFill>
                <a:effectLst/>
                <a:latin typeface="system-ui"/>
              </a:rPr>
              <a:t> 34 </a:t>
            </a:r>
            <a:r>
              <a:rPr lang="en-US" sz="6200" b="0" i="0" dirty="0">
                <a:solidFill>
                  <a:srgbClr val="000000"/>
                </a:solidFill>
                <a:effectLst/>
                <a:latin typeface="system-ui"/>
              </a:rPr>
              <a:t>Wherefore I pray you to take some meat: for this is for your health: for there shall not an hair fall from the head of any of you. </a:t>
            </a:r>
          </a:p>
          <a:p>
            <a:pPr marL="0" indent="0" algn="ctr">
              <a:buNone/>
            </a:pPr>
            <a:r>
              <a:rPr lang="en-US" sz="6200" b="1" i="0" baseline="30000" dirty="0">
                <a:solidFill>
                  <a:srgbClr val="000000"/>
                </a:solidFill>
                <a:effectLst/>
                <a:latin typeface="system-ui"/>
              </a:rPr>
              <a:t>44 </a:t>
            </a:r>
            <a:r>
              <a:rPr lang="en-US" sz="6200" b="0" i="0" dirty="0">
                <a:solidFill>
                  <a:srgbClr val="000000"/>
                </a:solidFill>
                <a:effectLst/>
                <a:latin typeface="system-ui"/>
              </a:rPr>
              <a:t>And the rest, some on boards, and some on broken pieces of the ship. And so it came to pass, that they escaped all safe to land.</a:t>
            </a:r>
            <a:endParaRPr lang="en-US" sz="6200" dirty="0"/>
          </a:p>
        </p:txBody>
      </p:sp>
    </p:spTree>
    <p:extLst>
      <p:ext uri="{BB962C8B-B14F-4D97-AF65-F5344CB8AC3E}">
        <p14:creationId xmlns:p14="http://schemas.microsoft.com/office/powerpoint/2010/main" val="720230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567</Words>
  <Application>Microsoft Office PowerPoint</Application>
  <PresentationFormat>Widescreen</PresentationFormat>
  <Paragraphs>29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system-ui</vt:lpstr>
      <vt:lpstr>Office Theme</vt:lpstr>
      <vt:lpstr>PowerPoint Presentation</vt:lpstr>
      <vt:lpstr>Perseverance  “Shake It Off”</vt:lpstr>
      <vt:lpstr>PowerPoint Presentation</vt:lpstr>
      <vt:lpstr>PowerPoint Presentation</vt:lpstr>
      <vt:lpstr>PowerPoint Presentation</vt:lpstr>
      <vt:lpstr>PowerPoint Presentation</vt:lpstr>
      <vt:lpstr>Sitting in Melita</vt:lpstr>
      <vt:lpstr>P – PROMISE </vt:lpstr>
      <vt:lpstr>PowerPoint Presentation</vt:lpstr>
      <vt:lpstr>P-Promise</vt:lpstr>
      <vt:lpstr>PowerPoint Presentation</vt:lpstr>
      <vt:lpstr>H-Hospitality </vt:lpstr>
      <vt:lpstr>PowerPoint Presentation</vt:lpstr>
      <vt:lpstr>S-Serving </vt:lpstr>
      <vt:lpstr>S-Suffering </vt:lpstr>
      <vt:lpstr>Jesus Shook it off!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TJ</dc:creator>
  <cp:lastModifiedBy>TJ</cp:lastModifiedBy>
  <cp:revision>6</cp:revision>
  <dcterms:created xsi:type="dcterms:W3CDTF">2020-09-19T14:41:26Z</dcterms:created>
  <dcterms:modified xsi:type="dcterms:W3CDTF">2020-09-20T03:13:56Z</dcterms:modified>
</cp:coreProperties>
</file>