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65" r:id="rId11"/>
    <p:sldId id="266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95EF3-BDFA-41E0-8611-8AB20AF67AF0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61F7C-B1F0-4AFF-A416-AD82EA6C2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95EF3-BDFA-41E0-8611-8AB20AF67AF0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61F7C-B1F0-4AFF-A416-AD82EA6C2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95EF3-BDFA-41E0-8611-8AB20AF67AF0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61F7C-B1F0-4AFF-A416-AD82EA6C2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95EF3-BDFA-41E0-8611-8AB20AF67AF0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61F7C-B1F0-4AFF-A416-AD82EA6C2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95EF3-BDFA-41E0-8611-8AB20AF67AF0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61F7C-B1F0-4AFF-A416-AD82EA6C2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95EF3-BDFA-41E0-8611-8AB20AF67AF0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61F7C-B1F0-4AFF-A416-AD82EA6C2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95EF3-BDFA-41E0-8611-8AB20AF67AF0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61F7C-B1F0-4AFF-A416-AD82EA6C2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95EF3-BDFA-41E0-8611-8AB20AF67AF0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61F7C-B1F0-4AFF-A416-AD82EA6C2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95EF3-BDFA-41E0-8611-8AB20AF67AF0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61F7C-B1F0-4AFF-A416-AD82EA6C2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95EF3-BDFA-41E0-8611-8AB20AF67AF0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61F7C-B1F0-4AFF-A416-AD82EA6C26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95EF3-BDFA-41E0-8611-8AB20AF67AF0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4561F7C-B1F0-4AFF-A416-AD82EA6C26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595EF3-BDFA-41E0-8611-8AB20AF67AF0}" type="datetimeFigureOut">
              <a:rPr lang="en-US" smtClean="0"/>
              <a:pPr/>
              <a:t>8/30/2020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561F7C-B1F0-4AFF-A416-AD82EA6C264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O Praise the Name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O praise the name</a:t>
            </a:r>
          </a:p>
          <a:p>
            <a:pPr algn="ctr"/>
            <a:r>
              <a:rPr lang="en-US" sz="4800" b="1" dirty="0"/>
              <a:t>Of the Lord our God</a:t>
            </a:r>
          </a:p>
          <a:p>
            <a:pPr algn="ctr"/>
            <a:r>
              <a:rPr lang="en-US" sz="4800" b="1" dirty="0"/>
              <a:t>O praise His name forevermore</a:t>
            </a:r>
          </a:p>
          <a:p>
            <a:pPr algn="ctr"/>
            <a:endParaRPr lang="en-US" sz="4800" b="1" dirty="0"/>
          </a:p>
          <a:p>
            <a:pPr algn="ctr"/>
            <a:r>
              <a:rPr lang="en-US" sz="4800" b="1" dirty="0"/>
              <a:t>For endless days </a:t>
            </a:r>
          </a:p>
          <a:p>
            <a:pPr algn="ctr"/>
            <a:r>
              <a:rPr lang="en-US" sz="4800" b="1" dirty="0"/>
              <a:t>We will sing Your praise</a:t>
            </a:r>
          </a:p>
          <a:p>
            <a:pPr algn="ctr"/>
            <a:r>
              <a:rPr lang="en-US" sz="4800" b="1" dirty="0"/>
              <a:t>Oh Lord, Oh Lord, our God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600" b="1" dirty="0"/>
              <a:t>O praise the name</a:t>
            </a:r>
          </a:p>
          <a:p>
            <a:pPr algn="ctr"/>
            <a:r>
              <a:rPr lang="en-US" sz="4600" b="1" dirty="0"/>
              <a:t>Of the Lord our God</a:t>
            </a:r>
          </a:p>
          <a:p>
            <a:pPr algn="ctr"/>
            <a:r>
              <a:rPr lang="en-US" sz="4600" b="1" dirty="0"/>
              <a:t>O praise His name forevermore</a:t>
            </a:r>
          </a:p>
          <a:p>
            <a:pPr algn="ctr"/>
            <a:endParaRPr lang="en-US" sz="4600" b="1" dirty="0"/>
          </a:p>
          <a:p>
            <a:pPr algn="ctr"/>
            <a:r>
              <a:rPr lang="en-US" sz="4600" b="1" dirty="0"/>
              <a:t>For endless days </a:t>
            </a:r>
          </a:p>
          <a:p>
            <a:pPr algn="ctr"/>
            <a:r>
              <a:rPr lang="en-US" sz="4600" b="1" dirty="0"/>
              <a:t>We will sing Your praise</a:t>
            </a:r>
          </a:p>
          <a:p>
            <a:pPr algn="ctr"/>
            <a:r>
              <a:rPr lang="en-US" sz="4600" b="1" dirty="0"/>
              <a:t>Oh Lord, Oh Lord, our God</a:t>
            </a:r>
          </a:p>
          <a:p>
            <a:pPr algn="ctr"/>
            <a:r>
              <a:rPr lang="en-US" sz="4600" b="1" dirty="0"/>
              <a:t>Oh Lord, Oh Lord our God</a:t>
            </a:r>
          </a:p>
          <a:p>
            <a:pPr algn="ctr"/>
            <a:r>
              <a:rPr lang="en-US" sz="4600" b="1" dirty="0"/>
              <a:t>Oh Lord, Oh Lord our God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600" b="1" dirty="0"/>
              <a:t>O praise the name</a:t>
            </a:r>
          </a:p>
          <a:p>
            <a:pPr algn="ctr"/>
            <a:r>
              <a:rPr lang="en-US" sz="4600" b="1" dirty="0"/>
              <a:t>Of the Lord our God</a:t>
            </a:r>
          </a:p>
          <a:p>
            <a:pPr algn="ctr"/>
            <a:r>
              <a:rPr lang="en-US" sz="4600" b="1" dirty="0"/>
              <a:t>O praise His name forevermore</a:t>
            </a:r>
          </a:p>
          <a:p>
            <a:pPr algn="ctr"/>
            <a:endParaRPr lang="en-US" sz="4600" b="1" dirty="0"/>
          </a:p>
          <a:p>
            <a:pPr algn="ctr"/>
            <a:r>
              <a:rPr lang="en-US" sz="4600" b="1" dirty="0"/>
              <a:t>For endless days </a:t>
            </a:r>
          </a:p>
          <a:p>
            <a:pPr algn="ctr"/>
            <a:r>
              <a:rPr lang="en-US" sz="4600" b="1" dirty="0"/>
              <a:t>We will sing Your praise</a:t>
            </a:r>
          </a:p>
          <a:p>
            <a:pPr algn="ctr"/>
            <a:r>
              <a:rPr lang="en-US" sz="4600" b="1" dirty="0"/>
              <a:t>Oh Lord, Oh Lord, our God</a:t>
            </a:r>
          </a:p>
          <a:p>
            <a:pPr algn="ctr"/>
            <a:r>
              <a:rPr lang="en-US" sz="4600" b="1" dirty="0"/>
              <a:t>Oh Lord, Oh Lord our God</a:t>
            </a:r>
          </a:p>
          <a:p>
            <a:pPr algn="ctr"/>
            <a:r>
              <a:rPr lang="en-US" sz="4600" b="1" dirty="0"/>
              <a:t>Oh Lord, Oh Lord our God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800" dirty="0"/>
          </a:p>
          <a:p>
            <a:pPr algn="ctr"/>
            <a:r>
              <a:rPr lang="en-US" sz="4800" dirty="0"/>
              <a:t>I cast my mind to Calvary</a:t>
            </a:r>
          </a:p>
          <a:p>
            <a:pPr algn="ctr"/>
            <a:r>
              <a:rPr lang="en-US" sz="4800" dirty="0"/>
              <a:t>Where Jesus bled </a:t>
            </a:r>
          </a:p>
          <a:p>
            <a:pPr algn="ctr"/>
            <a:r>
              <a:rPr lang="en-US" sz="4800" dirty="0"/>
              <a:t>And died for me</a:t>
            </a:r>
          </a:p>
          <a:p>
            <a:pPr algn="ctr"/>
            <a:endParaRPr lang="en-US" sz="4800" dirty="0"/>
          </a:p>
          <a:p>
            <a:pPr algn="ctr"/>
            <a:r>
              <a:rPr lang="en-US" sz="4800" dirty="0"/>
              <a:t>I see His wounds,</a:t>
            </a:r>
          </a:p>
          <a:p>
            <a:pPr algn="ctr"/>
            <a:r>
              <a:rPr lang="en-US" sz="4800" dirty="0"/>
              <a:t>His hands, His feet</a:t>
            </a:r>
          </a:p>
          <a:p>
            <a:pPr algn="ctr"/>
            <a:r>
              <a:rPr lang="en-US" sz="4800" dirty="0"/>
              <a:t>My Savior on that cursed tree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His body bound </a:t>
            </a:r>
          </a:p>
          <a:p>
            <a:pPr algn="ctr"/>
            <a:r>
              <a:rPr lang="en-US" sz="4800" dirty="0"/>
              <a:t>And dredged in tears</a:t>
            </a:r>
          </a:p>
          <a:p>
            <a:pPr algn="ctr"/>
            <a:r>
              <a:rPr lang="en-US" sz="4800" dirty="0"/>
              <a:t>They laid Him down </a:t>
            </a:r>
          </a:p>
          <a:p>
            <a:pPr algn="ctr"/>
            <a:r>
              <a:rPr lang="en-US" sz="4800" dirty="0"/>
              <a:t>In Joseph’s tomb</a:t>
            </a:r>
          </a:p>
          <a:p>
            <a:pPr algn="ctr"/>
            <a:endParaRPr lang="en-US" sz="4800" dirty="0"/>
          </a:p>
          <a:p>
            <a:pPr algn="ctr"/>
            <a:r>
              <a:rPr lang="en-US" sz="4800" dirty="0"/>
              <a:t>The entrance sealed</a:t>
            </a:r>
          </a:p>
          <a:p>
            <a:pPr algn="ctr"/>
            <a:r>
              <a:rPr lang="en-US" sz="4800" dirty="0"/>
              <a:t>By heavy stone</a:t>
            </a:r>
          </a:p>
          <a:p>
            <a:pPr algn="ctr"/>
            <a:r>
              <a:rPr lang="en-US" sz="4800" dirty="0"/>
              <a:t>Messiah still and all alone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O praise the name</a:t>
            </a:r>
          </a:p>
          <a:p>
            <a:pPr algn="ctr"/>
            <a:r>
              <a:rPr lang="en-US" sz="4800" b="1" dirty="0"/>
              <a:t>Of the Lord our God</a:t>
            </a:r>
          </a:p>
          <a:p>
            <a:pPr algn="ctr"/>
            <a:r>
              <a:rPr lang="en-US" sz="4800" b="1" dirty="0"/>
              <a:t>O praise His name forevermore</a:t>
            </a:r>
          </a:p>
          <a:p>
            <a:pPr algn="ctr"/>
            <a:endParaRPr lang="en-US" sz="4800" b="1" dirty="0"/>
          </a:p>
          <a:p>
            <a:pPr algn="ctr"/>
            <a:r>
              <a:rPr lang="en-US" sz="4800" b="1" dirty="0"/>
              <a:t>For endless days </a:t>
            </a:r>
          </a:p>
          <a:p>
            <a:pPr algn="ctr"/>
            <a:r>
              <a:rPr lang="en-US" sz="4800" b="1" dirty="0"/>
              <a:t>We will sing Your praise</a:t>
            </a:r>
          </a:p>
          <a:p>
            <a:pPr algn="ctr"/>
            <a:r>
              <a:rPr lang="en-US" sz="4800" b="1" dirty="0"/>
              <a:t>Oh Lord, Oh Lord, our God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Then on the third</a:t>
            </a:r>
          </a:p>
          <a:p>
            <a:pPr algn="ctr"/>
            <a:r>
              <a:rPr lang="en-US" sz="4800" dirty="0"/>
              <a:t>At break of dawn</a:t>
            </a:r>
          </a:p>
          <a:p>
            <a:pPr algn="ctr"/>
            <a:r>
              <a:rPr lang="en-US" sz="4800" dirty="0"/>
              <a:t>The Son of Heaven rose again</a:t>
            </a:r>
          </a:p>
          <a:p>
            <a:pPr algn="ctr"/>
            <a:endParaRPr lang="en-US" sz="4800" dirty="0"/>
          </a:p>
          <a:p>
            <a:pPr algn="ctr"/>
            <a:r>
              <a:rPr lang="en-US" sz="4800" dirty="0"/>
              <a:t>O trampled death</a:t>
            </a:r>
          </a:p>
          <a:p>
            <a:pPr algn="ctr"/>
            <a:r>
              <a:rPr lang="en-US" sz="4800" dirty="0"/>
              <a:t>Where is your sting?</a:t>
            </a:r>
          </a:p>
          <a:p>
            <a:pPr algn="ctr"/>
            <a:r>
              <a:rPr lang="en-US" sz="4800" dirty="0"/>
              <a:t>The angels roar for Christ the King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O praise the name</a:t>
            </a:r>
          </a:p>
          <a:p>
            <a:pPr algn="ctr"/>
            <a:r>
              <a:rPr lang="en-US" sz="4800" b="1" dirty="0"/>
              <a:t>Of the Lord our God</a:t>
            </a:r>
          </a:p>
          <a:p>
            <a:pPr algn="ctr"/>
            <a:r>
              <a:rPr lang="en-US" sz="4800" b="1" dirty="0"/>
              <a:t>O praise His name forevermore</a:t>
            </a:r>
          </a:p>
          <a:p>
            <a:pPr algn="ctr"/>
            <a:endParaRPr lang="en-US" sz="4800" b="1" dirty="0"/>
          </a:p>
          <a:p>
            <a:pPr algn="ctr"/>
            <a:r>
              <a:rPr lang="en-US" sz="4800" b="1" dirty="0"/>
              <a:t>For endless days </a:t>
            </a:r>
          </a:p>
          <a:p>
            <a:pPr algn="ctr"/>
            <a:r>
              <a:rPr lang="en-US" sz="4800" b="1" dirty="0"/>
              <a:t>We will sing Your praise</a:t>
            </a:r>
          </a:p>
          <a:p>
            <a:pPr algn="ctr"/>
            <a:r>
              <a:rPr lang="en-US" sz="4800" b="1" dirty="0"/>
              <a:t>Oh Lord, Oh Lord, our God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"/>
            <a:ext cx="9144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800" dirty="0"/>
          </a:p>
          <a:p>
            <a:pPr algn="ctr"/>
            <a:r>
              <a:rPr lang="en-US" sz="4800" b="1" dirty="0"/>
              <a:t>O praise the name</a:t>
            </a:r>
          </a:p>
          <a:p>
            <a:pPr algn="ctr"/>
            <a:r>
              <a:rPr lang="en-US" sz="4800" b="1" dirty="0"/>
              <a:t>Of the Lord our God</a:t>
            </a:r>
          </a:p>
          <a:p>
            <a:pPr algn="ctr"/>
            <a:r>
              <a:rPr lang="en-US" sz="4800" b="1" dirty="0"/>
              <a:t>O praise His name forevermore</a:t>
            </a:r>
          </a:p>
          <a:p>
            <a:pPr algn="ctr"/>
            <a:endParaRPr lang="en-US" sz="4800" b="1" dirty="0"/>
          </a:p>
          <a:p>
            <a:pPr algn="ctr"/>
            <a:r>
              <a:rPr lang="en-US" sz="4800" b="1" dirty="0"/>
              <a:t>For endless days </a:t>
            </a:r>
          </a:p>
          <a:p>
            <a:pPr algn="ctr"/>
            <a:r>
              <a:rPr lang="en-US" sz="4800" b="1" dirty="0"/>
              <a:t>We will sing Your praise</a:t>
            </a:r>
          </a:p>
          <a:p>
            <a:pPr algn="ctr"/>
            <a:r>
              <a:rPr lang="en-US" sz="4800" b="1" dirty="0"/>
              <a:t>Oh Lord, Oh Lord, our God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800" dirty="0"/>
          </a:p>
          <a:p>
            <a:pPr algn="ctr"/>
            <a:r>
              <a:rPr lang="en-US" sz="4800" dirty="0"/>
              <a:t>He shall return in robes of white</a:t>
            </a:r>
          </a:p>
          <a:p>
            <a:pPr algn="ctr"/>
            <a:r>
              <a:rPr lang="en-US" sz="4800" dirty="0"/>
              <a:t>The blazing sun </a:t>
            </a:r>
          </a:p>
          <a:p>
            <a:pPr algn="ctr"/>
            <a:r>
              <a:rPr lang="en-US" sz="4800" dirty="0"/>
              <a:t>Shall pierce the night</a:t>
            </a:r>
          </a:p>
          <a:p>
            <a:pPr algn="ctr"/>
            <a:endParaRPr lang="en-US" sz="4800" dirty="0"/>
          </a:p>
          <a:p>
            <a:pPr algn="ctr"/>
            <a:r>
              <a:rPr lang="en-US" sz="4800" dirty="0"/>
              <a:t>And I will rise among the saints</a:t>
            </a:r>
          </a:p>
          <a:p>
            <a:pPr algn="ctr"/>
            <a:r>
              <a:rPr lang="en-US" sz="4800" dirty="0"/>
              <a:t>My gaze transfixed on Jesus’ face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800" dirty="0"/>
          </a:p>
          <a:p>
            <a:pPr algn="ctr"/>
            <a:r>
              <a:rPr lang="en-US" sz="4800" dirty="0"/>
              <a:t>He shall return in robes of white</a:t>
            </a:r>
          </a:p>
          <a:p>
            <a:pPr algn="ctr"/>
            <a:r>
              <a:rPr lang="en-US" sz="4800" dirty="0"/>
              <a:t>The blazing sun </a:t>
            </a:r>
          </a:p>
          <a:p>
            <a:pPr algn="ctr"/>
            <a:r>
              <a:rPr lang="en-US" sz="4800" dirty="0"/>
              <a:t>Shall pierce the night</a:t>
            </a:r>
          </a:p>
          <a:p>
            <a:pPr algn="ctr"/>
            <a:endParaRPr lang="en-US" sz="4800" dirty="0"/>
          </a:p>
          <a:p>
            <a:pPr algn="ctr"/>
            <a:r>
              <a:rPr lang="en-US" sz="4800" dirty="0"/>
              <a:t>And I will rise among the saints</a:t>
            </a:r>
          </a:p>
          <a:p>
            <a:pPr algn="ctr"/>
            <a:r>
              <a:rPr lang="en-US" sz="4800" dirty="0"/>
              <a:t>My gaze transfixed on Jesus’ face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94</TotalTime>
  <Words>351</Words>
  <Application>Microsoft Office PowerPoint</Application>
  <PresentationFormat>On-screen Show (4:3)</PresentationFormat>
  <Paragraphs>85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Constantia</vt:lpstr>
      <vt:lpstr>Wingdings 2</vt:lpstr>
      <vt:lpstr>Flow</vt:lpstr>
      <vt:lpstr>O Praise the Name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Praise the Name</dc:title>
  <dc:creator>Mt Olive</dc:creator>
  <cp:lastModifiedBy>TJ</cp:lastModifiedBy>
  <cp:revision>8</cp:revision>
  <dcterms:created xsi:type="dcterms:W3CDTF">2018-03-28T23:51:54Z</dcterms:created>
  <dcterms:modified xsi:type="dcterms:W3CDTF">2020-08-30T13:21:22Z</dcterms:modified>
</cp:coreProperties>
</file>