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A2AFF-F2CA-4A4E-BF26-24878B9DAC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30E64-EFB8-4F97-BB46-7689D918DB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8C4C6-824C-48B3-B5B9-45AC00E66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441B-01C8-489A-95CA-E5BBB6B8FD2A}" type="datetimeFigureOut">
              <a:rPr lang="en-US" smtClean="0"/>
              <a:t>9/27/2020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65BD8-7F01-4D02-906A-974259EB6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72A13-D096-427B-A625-D5EBB0997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3DEA3-34F4-4994-BA7C-95B1664DAB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139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8CCA-54E2-4FA5-9BF0-2DC0705E0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B64F03-9161-46D4-A9A4-1C6EF9A37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D1257-77B4-4F47-AD28-95A6C3010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441B-01C8-489A-95CA-E5BBB6B8FD2A}" type="datetimeFigureOut">
              <a:rPr lang="en-US" smtClean="0"/>
              <a:t>9/27/2020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BF367-77DF-49B6-828E-1AB5F4F1E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3771F-193F-4027-B0A1-75FF6FE2D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3DEA3-34F4-4994-BA7C-95B1664DAB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334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5367D7-2324-4AB4-945F-3C197FF93E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5EEA5-66C5-42A0-8985-0009CF2D4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47C97-6849-4216-9AFC-79B853BC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441B-01C8-489A-95CA-E5BBB6B8FD2A}" type="datetimeFigureOut">
              <a:rPr lang="en-US" smtClean="0"/>
              <a:t>9/27/2020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0BC8B-B291-443F-9B09-FA83C773D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525E1-7DE4-470C-AAFC-A041D8B38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3DEA3-34F4-4994-BA7C-95B1664DAB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804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44764-4EE4-4D3B-BEC6-2B009C50A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8B765-4AF4-433A-B737-B46F607FC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1132D-1ED1-4FBB-B9CD-C8BB4C984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441B-01C8-489A-95CA-E5BBB6B8FD2A}" type="datetimeFigureOut">
              <a:rPr lang="en-US" smtClean="0"/>
              <a:t>9/27/2020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05E38-3174-4056-905B-E805F8698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89386-E27F-4CC2-B411-CA68CDF02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3DEA3-34F4-4994-BA7C-95B1664DAB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078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4B0A7-894C-4ECB-BA0B-514E98FFD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24FA1C-2D1A-4886-8517-676EF9464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00B61-E49C-402E-89C4-EE10CE83D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441B-01C8-489A-95CA-E5BBB6B8FD2A}" type="datetimeFigureOut">
              <a:rPr lang="en-US" smtClean="0"/>
              <a:t>9/27/2020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A8105-285E-4F0A-9185-982A1E589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61D39F-09D8-43F6-B06A-27D684B1C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3DEA3-34F4-4994-BA7C-95B1664DAB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141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169B0-8CEC-464F-A0CE-B87862C13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7FDC1-6D94-4BAA-8D6A-603E8C7575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3342D2-91B0-4A82-AF74-F29BFD948B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BCB64-A1DD-4FC6-A4F0-117786F5D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441B-01C8-489A-95CA-E5BBB6B8FD2A}" type="datetimeFigureOut">
              <a:rPr lang="en-US" smtClean="0"/>
              <a:t>9/27/2020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34A99-7905-4D59-89CF-38742157C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49088D-8BD1-404A-BE87-3A652B986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3DEA3-34F4-4994-BA7C-95B1664DAB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484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3956C-D69E-4FBE-B720-7627E802D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3FD327-C7A0-4BBD-87FF-7A6C31138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1368F4-4B0B-4EEC-82FE-04183A74AB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11EB78-9A8B-480D-8FF0-2B5A470E41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29BBFD-CC11-4357-8B52-6824917259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D056EB-20D1-44AA-86B8-C90A8A416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441B-01C8-489A-95CA-E5BBB6B8FD2A}" type="datetimeFigureOut">
              <a:rPr lang="en-US" smtClean="0"/>
              <a:t>9/27/2020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DF21DF-1BCC-4993-86D0-8D75AAD5E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78EA65-B142-40F9-B4BC-43DCF8738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3DEA3-34F4-4994-BA7C-95B1664DAB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514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156AE-B89C-40ED-9104-3A71A1AFD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F45D2D-5B89-4A7E-B767-302B949B8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441B-01C8-489A-95CA-E5BBB6B8FD2A}" type="datetimeFigureOut">
              <a:rPr lang="en-US" smtClean="0"/>
              <a:t>9/27/2020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9D7EFD-4FE7-4270-A4F9-49F4219F6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19DDAC-BEA5-41A8-861B-10F3AA272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3DEA3-34F4-4994-BA7C-95B1664DAB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922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6A441C-8F9C-46C5-BB61-4C77B8D97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441B-01C8-489A-95CA-E5BBB6B8FD2A}" type="datetimeFigureOut">
              <a:rPr lang="en-US" smtClean="0"/>
              <a:t>9/27/2020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C4A10A-3785-4FDE-982B-827D05F11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24108E-DF45-43E0-B56D-D24B886B0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3DEA3-34F4-4994-BA7C-95B1664DAB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87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6D8F2-A1CE-44BA-8468-E4EAC3466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7B623-BB0C-4F7A-BDD9-8A84429B0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E63B8E-A47F-4A46-B8C5-F74C022D0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77A3F8-1CA7-4BA9-B378-6A13855C0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441B-01C8-489A-95CA-E5BBB6B8FD2A}" type="datetimeFigureOut">
              <a:rPr lang="en-US" smtClean="0"/>
              <a:t>9/27/2020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AD30F6-4257-4A93-91B4-748D458AE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7AB60-5FDE-406A-B825-805CF9342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3DEA3-34F4-4994-BA7C-95B1664DAB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840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F4E3F-1EB4-4B3E-9A8C-A4A3BBA51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4E4071-3755-4EA9-ADB0-6B0F70E50D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FD3599-2E34-43F5-9F13-FF54A77FF1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1FEE1-BC8F-4765-A40D-B572A0612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441B-01C8-489A-95CA-E5BBB6B8FD2A}" type="datetimeFigureOut">
              <a:rPr lang="en-US" smtClean="0"/>
              <a:t>9/27/2020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9938DC-7652-4D92-BCB9-00F30C889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ADE3B7-3EF1-431F-B19C-4F249FE01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3DEA3-34F4-4994-BA7C-95B1664DAB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781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9BE17-6A14-4BE6-906D-6617FBD2E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949EC6-A20F-4625-ABA6-7910140E9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8F38-492A-451A-96A2-5DDD8F6829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B441B-01C8-489A-95CA-E5BBB6B8FD2A}" type="datetimeFigureOut">
              <a:rPr lang="en-US" smtClean="0"/>
              <a:t>9/27/2020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5D871-CE69-42FE-819A-3697569E40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E4170-F376-4E54-B809-3FA975A793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3DEA3-34F4-4994-BA7C-95B1664DAB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99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58F53-925F-4332-A710-5E8D35D30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22"/>
            <a:ext cx="12192000" cy="6626087"/>
          </a:xfrm>
        </p:spPr>
        <p:txBody>
          <a:bodyPr/>
          <a:lstStyle/>
          <a:p>
            <a:pPr marL="0" indent="0" algn="ctr">
              <a:buNone/>
            </a:pPr>
            <a:r>
              <a:rPr lang="en-US" sz="8000" b="1" u="sng" dirty="0"/>
              <a:t>Share on Facebook</a:t>
            </a:r>
          </a:p>
          <a:p>
            <a:pPr marL="0" indent="0" algn="ctr">
              <a:buNone/>
            </a:pPr>
            <a:r>
              <a:rPr lang="en-US" sz="8000" dirty="0"/>
              <a:t>Mt. Olive Church – Wise Va</a:t>
            </a:r>
          </a:p>
          <a:p>
            <a:pPr marL="0" indent="0" algn="ctr">
              <a:buNone/>
            </a:pPr>
            <a:endParaRPr lang="en-US" sz="8000" b="1" u="sng" dirty="0"/>
          </a:p>
          <a:p>
            <a:pPr marL="0" indent="0" algn="ctr">
              <a:buNone/>
            </a:pPr>
            <a:r>
              <a:rPr lang="en-US" sz="8000" b="1" u="sng" dirty="0"/>
              <a:t>Get Service info</a:t>
            </a:r>
          </a:p>
          <a:p>
            <a:pPr marL="0" indent="0" algn="ctr">
              <a:buNone/>
            </a:pPr>
            <a:r>
              <a:rPr lang="en-US" sz="8000" dirty="0"/>
              <a:t>mountolivechurch.net (blog)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154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2376F-D685-48C3-8A70-948026CA0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 dirty="0"/>
              <a:t>GET YOUR PASSPORT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A7A67-9084-4242-82B6-8694F93F0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1825625"/>
            <a:ext cx="11794435" cy="4351338"/>
          </a:xfrm>
        </p:spPr>
        <p:txBody>
          <a:bodyPr>
            <a:noAutofit/>
          </a:bodyPr>
          <a:lstStyle/>
          <a:p>
            <a:r>
              <a:rPr lang="en-US" sz="7200" dirty="0"/>
              <a:t>Phil 3</a:t>
            </a:r>
            <a:r>
              <a:rPr lang="en-US" sz="7200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7200" b="0" i="0" dirty="0">
                <a:solidFill>
                  <a:srgbClr val="000000"/>
                </a:solidFill>
                <a:effectLst/>
                <a:latin typeface="system-ui"/>
              </a:rPr>
              <a:t>For our </a:t>
            </a:r>
            <a:r>
              <a:rPr lang="en-US" sz="7200" b="0" i="0" u="sng" dirty="0">
                <a:solidFill>
                  <a:srgbClr val="000000"/>
                </a:solidFill>
                <a:effectLst/>
                <a:latin typeface="system-ui"/>
              </a:rPr>
              <a:t>conversation</a:t>
            </a:r>
            <a:r>
              <a:rPr lang="en-US" sz="7200" b="0" i="0" dirty="0">
                <a:solidFill>
                  <a:srgbClr val="000000"/>
                </a:solidFill>
                <a:effectLst/>
                <a:latin typeface="system-ui"/>
              </a:rPr>
              <a:t> is in heaven; from whence also we look for the Saviour, the Lord Jesus Christ: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113547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52830-2D30-4B43-A53A-B6FEA718C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5774"/>
            <a:ext cx="10515600" cy="636104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/>
              <a:t>Get the Ticket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71EF0-9037-41D2-9FB9-4B6304F57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60174"/>
            <a:ext cx="12192000" cy="579782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6600" dirty="0"/>
              <a:t>John 14</a:t>
            </a:r>
            <a:r>
              <a:rPr lang="en-US" sz="66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6600" b="0" i="0" dirty="0">
                <a:solidFill>
                  <a:srgbClr val="000000"/>
                </a:solidFill>
                <a:effectLst/>
                <a:latin typeface="system-ui"/>
              </a:rPr>
              <a:t>Thomas saith unto him, Lord, we know not whither thou goest; and how can we know the way? </a:t>
            </a:r>
            <a:r>
              <a:rPr lang="en-US" sz="66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6600" b="0" i="0" dirty="0">
                <a:solidFill>
                  <a:srgbClr val="000000"/>
                </a:solidFill>
                <a:effectLst/>
                <a:latin typeface="system-ui"/>
              </a:rPr>
              <a:t>Jesus saith unto him, </a:t>
            </a:r>
            <a:r>
              <a:rPr lang="en-US" sz="6600" b="1" i="0" dirty="0">
                <a:solidFill>
                  <a:srgbClr val="000000"/>
                </a:solidFill>
                <a:effectLst/>
                <a:latin typeface="system-ui"/>
              </a:rPr>
              <a:t>I am the way</a:t>
            </a:r>
            <a:r>
              <a:rPr lang="en-US" sz="6600" b="0" i="0" dirty="0">
                <a:solidFill>
                  <a:srgbClr val="000000"/>
                </a:solidFill>
                <a:effectLst/>
                <a:latin typeface="system-ui"/>
              </a:rPr>
              <a:t>, the truth, and the life: no man cometh unto the Father, </a:t>
            </a:r>
            <a:r>
              <a:rPr lang="en-US" sz="6600" b="1" i="0" dirty="0">
                <a:solidFill>
                  <a:srgbClr val="000000"/>
                </a:solidFill>
                <a:effectLst/>
                <a:latin typeface="system-ui"/>
              </a:rPr>
              <a:t>but by me</a:t>
            </a:r>
            <a:r>
              <a:rPr lang="en-US" sz="6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455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C7313-0840-453D-9C76-DB7979E14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Expensive and Exclusive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16CBA-E4E0-4FC4-8D27-BA68CC170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8800" dirty="0"/>
              <a:t>Have I accepted my ticket?</a:t>
            </a:r>
          </a:p>
        </p:txBody>
      </p:sp>
    </p:spTree>
    <p:extLst>
      <p:ext uri="{BB962C8B-B14F-4D97-AF65-F5344CB8AC3E}">
        <p14:creationId xmlns:p14="http://schemas.microsoft.com/office/powerpoint/2010/main" val="4203940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BB13B-3D62-4DAD-B617-4A2687C9A3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46573" y="2690191"/>
            <a:ext cx="5883965" cy="1842052"/>
          </a:xfrm>
        </p:spPr>
        <p:txBody>
          <a:bodyPr>
            <a:noAutofit/>
          </a:bodyPr>
          <a:lstStyle/>
          <a:p>
            <a:r>
              <a:rPr lang="en-US" sz="8800" dirty="0"/>
              <a:t>Prepared</a:t>
            </a:r>
            <a:br>
              <a:rPr lang="en-US" sz="8800" dirty="0"/>
            </a:br>
            <a:r>
              <a:rPr lang="en-US" sz="8800" dirty="0"/>
              <a:t>John 14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FE55C1-843A-46EF-906C-68727E2580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73" y="0"/>
            <a:ext cx="68248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104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B9D8B-AA53-4DA0-B3F4-C4B97B219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FBE9A-CC2B-48B3-BAC3-7E2FAD7F2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6016"/>
            <a:ext cx="12192000" cy="6751983"/>
          </a:xfrm>
        </p:spPr>
        <p:txBody>
          <a:bodyPr/>
          <a:lstStyle/>
          <a:p>
            <a:pPr marL="0" indent="0" algn="ctr">
              <a:buNone/>
            </a:pPr>
            <a:r>
              <a:rPr lang="en-US" sz="6600" b="1" i="0" dirty="0">
                <a:solidFill>
                  <a:srgbClr val="000000"/>
                </a:solidFill>
                <a:effectLst/>
                <a:latin typeface="system-ui"/>
              </a:rPr>
              <a:t>JOHN 14:1 </a:t>
            </a:r>
            <a:r>
              <a:rPr lang="en-US" sz="6600" b="0" i="0" dirty="0">
                <a:solidFill>
                  <a:srgbClr val="000000"/>
                </a:solidFill>
                <a:effectLst/>
                <a:latin typeface="system-ui"/>
              </a:rPr>
              <a:t>Let not your heart be troubled: ye believe in God, believe also in me.</a:t>
            </a:r>
          </a:p>
          <a:p>
            <a:pPr marL="0" indent="0" algn="ctr">
              <a:buNone/>
            </a:pPr>
            <a:r>
              <a:rPr lang="en-US" sz="66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6600" b="0" i="0" dirty="0">
                <a:solidFill>
                  <a:srgbClr val="000000"/>
                </a:solidFill>
                <a:effectLst/>
                <a:latin typeface="system-ui"/>
              </a:rPr>
              <a:t>In my Father's house are many mansions: if it were not so, I would have told you. I go to prepare a place for you.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221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07D32-A26E-4069-8339-A38A943D3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85F0F-66EF-4AD2-9D13-E7A77E33F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2764"/>
            <a:ext cx="12192000" cy="6765235"/>
          </a:xfrm>
        </p:spPr>
        <p:txBody>
          <a:bodyPr/>
          <a:lstStyle/>
          <a:p>
            <a:pPr marL="0" indent="0" algn="ctr">
              <a:buNone/>
            </a:pPr>
            <a:r>
              <a:rPr lang="en-US" sz="8000" b="1" i="0" baseline="30000" dirty="0">
                <a:solidFill>
                  <a:srgbClr val="000000"/>
                </a:solidFill>
                <a:effectLst/>
                <a:latin typeface="system-ui"/>
              </a:rPr>
              <a:t>3</a:t>
            </a:r>
            <a:r>
              <a:rPr lang="en-US" sz="8800" b="1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And if I go and prepare a place for you, I will come again, and receive you unto myself; that where I am, </a:t>
            </a:r>
            <a:r>
              <a:rPr lang="en-US" sz="8800" b="1" i="0" u="sng" dirty="0">
                <a:solidFill>
                  <a:srgbClr val="000000"/>
                </a:solidFill>
                <a:effectLst/>
                <a:latin typeface="system-ui"/>
              </a:rPr>
              <a:t>there ye may be also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260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834EC-51F3-4917-8A87-3D714AC04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AIM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36714-1652-405F-BF00-F434F039C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3574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dirty="0"/>
              <a:t>That like Jesus we may say to someone, </a:t>
            </a:r>
          </a:p>
          <a:p>
            <a:pPr marL="0" indent="0" algn="ctr">
              <a:buNone/>
            </a:pPr>
            <a:r>
              <a:rPr lang="en-US" sz="8800" dirty="0"/>
              <a:t>“Lets Go Together.” </a:t>
            </a:r>
          </a:p>
        </p:txBody>
      </p:sp>
    </p:spTree>
    <p:extLst>
      <p:ext uri="{BB962C8B-B14F-4D97-AF65-F5344CB8AC3E}">
        <p14:creationId xmlns:p14="http://schemas.microsoft.com/office/powerpoint/2010/main" val="1344236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76FB3-F493-4C03-A1DA-3F73D3C9B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027"/>
            <a:ext cx="10515600" cy="1073425"/>
          </a:xfrm>
        </p:spPr>
        <p:txBody>
          <a:bodyPr>
            <a:normAutofit fontScale="90000"/>
          </a:bodyPr>
          <a:lstStyle/>
          <a:p>
            <a:r>
              <a:rPr lang="en-US" sz="8000" dirty="0"/>
              <a:t>The CHALLENGE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8ABB1-BF09-4E0F-8F76-347EAC456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70" y="1825625"/>
            <a:ext cx="1176793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b="1" u="sng" dirty="0"/>
              <a:t>Get PREPARED</a:t>
            </a:r>
          </a:p>
          <a:p>
            <a:pPr marL="0" indent="0" algn="ctr">
              <a:buNone/>
            </a:pPr>
            <a:endParaRPr lang="en-US" sz="7200" dirty="0"/>
          </a:p>
          <a:p>
            <a:pPr marL="0" indent="0">
              <a:buNone/>
            </a:pPr>
            <a:r>
              <a:rPr lang="en-US" sz="6600" dirty="0"/>
              <a:t>PACK			PASSPORT			TICKET</a:t>
            </a:r>
          </a:p>
        </p:txBody>
      </p:sp>
    </p:spTree>
    <p:extLst>
      <p:ext uri="{BB962C8B-B14F-4D97-AF65-F5344CB8AC3E}">
        <p14:creationId xmlns:p14="http://schemas.microsoft.com/office/powerpoint/2010/main" val="1164672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80449-5985-493B-84B5-0736AD4CD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562"/>
          </a:xfrm>
        </p:spPr>
        <p:txBody>
          <a:bodyPr/>
          <a:lstStyle/>
          <a:p>
            <a:r>
              <a:rPr lang="en-US" dirty="0"/>
              <a:t>PREPARED – CHALLENGE 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593DD-D628-4393-904B-CFBC9F538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" y="1364974"/>
            <a:ext cx="12099235" cy="53936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000000"/>
                </a:solidFill>
                <a:latin typeface="system-ui"/>
              </a:rPr>
              <a:t>COL 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3:1 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If ye 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then be risen 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with Christ, 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seek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those things which are above, where Christ sitteth on the right hand of God.</a:t>
            </a:r>
          </a:p>
          <a:p>
            <a:pPr marL="0" indent="0" algn="ctr">
              <a:buNone/>
            </a:pPr>
            <a:r>
              <a:rPr lang="en-US" sz="60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Set your affection 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on things above, not on things on the earth.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619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6A272-449D-4C6C-92E2-4D753C645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522"/>
            <a:ext cx="10515600" cy="887896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/>
              <a:t>GET PACKED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FA53F-4EA3-44B1-A0B5-D852853D2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20418"/>
            <a:ext cx="12192000" cy="583758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6000" dirty="0"/>
              <a:t>MATTHEW 6</a:t>
            </a:r>
            <a:r>
              <a:rPr lang="en-US" sz="60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Lay not up for yourselves treasures upon earth, where moth and rust doth corrupt, and where thieves break through and steal: </a:t>
            </a:r>
            <a:r>
              <a:rPr lang="en-US" sz="6000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But lay up for yourselves treasures in heaven, where neither moth nor rust doth corrupt, and where thieves do not break through nor steal: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619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465A9-1045-49F8-B276-54C720BB1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5841E-9464-485C-A720-7719FB20D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8800" dirty="0"/>
              <a:t>What can I take with me into heaven?</a:t>
            </a:r>
          </a:p>
        </p:txBody>
      </p:sp>
    </p:spTree>
    <p:extLst>
      <p:ext uri="{BB962C8B-B14F-4D97-AF65-F5344CB8AC3E}">
        <p14:creationId xmlns:p14="http://schemas.microsoft.com/office/powerpoint/2010/main" val="844724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337</Words>
  <Application>Microsoft Office PowerPoint</Application>
  <PresentationFormat>Widescreen</PresentationFormat>
  <Paragraphs>28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system-ui</vt:lpstr>
      <vt:lpstr>Office Theme</vt:lpstr>
      <vt:lpstr>PowerPoint Presentation</vt:lpstr>
      <vt:lpstr>Prepared John 14</vt:lpstr>
      <vt:lpstr>PowerPoint Presentation</vt:lpstr>
      <vt:lpstr>PowerPoint Presentation</vt:lpstr>
      <vt:lpstr>AIM</vt:lpstr>
      <vt:lpstr>The CHALLENGE </vt:lpstr>
      <vt:lpstr>PREPARED – CHALLENGE VERSE</vt:lpstr>
      <vt:lpstr>GET PACKED UP</vt:lpstr>
      <vt:lpstr>PowerPoint Presentation</vt:lpstr>
      <vt:lpstr>GET YOUR PASSPORT</vt:lpstr>
      <vt:lpstr>Get the Ticket</vt:lpstr>
      <vt:lpstr>Expensive and Exclusive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TJ</dc:creator>
  <cp:lastModifiedBy>TJ</cp:lastModifiedBy>
  <cp:revision>8</cp:revision>
  <dcterms:created xsi:type="dcterms:W3CDTF">2020-09-26T18:37:45Z</dcterms:created>
  <dcterms:modified xsi:type="dcterms:W3CDTF">2020-09-27T13:02:47Z</dcterms:modified>
</cp:coreProperties>
</file>