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4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6331-6DEE-4C4D-98B3-C54AD7E158CF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638C2-1093-4201-A093-10759102215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See a Victory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You take what the enemy meant for evil</a:t>
            </a:r>
            <a:br>
              <a:rPr lang="en-US" sz="5400" b="1" dirty="0"/>
            </a:br>
            <a:r>
              <a:rPr lang="en-US" sz="5400" b="1" dirty="0"/>
              <a:t>And You turn it for good</a:t>
            </a:r>
            <a:br>
              <a:rPr lang="en-US" sz="5400" b="1" dirty="0"/>
            </a:br>
            <a:r>
              <a:rPr lang="en-US" sz="5400" b="1" dirty="0"/>
              <a:t>You turn it for good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You take what the enemy meant for evil</a:t>
            </a:r>
            <a:br>
              <a:rPr lang="en-US" sz="5400" b="1" dirty="0"/>
            </a:br>
            <a:r>
              <a:rPr lang="en-US" sz="5400" b="1" dirty="0"/>
              <a:t>And You turn it for good</a:t>
            </a:r>
            <a:br>
              <a:rPr lang="en-US" sz="5400" b="1" dirty="0"/>
            </a:br>
            <a:r>
              <a:rPr lang="en-US" sz="5400" b="1" dirty="0"/>
              <a:t>You turn it for good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You take what the enemy meant for evil</a:t>
            </a:r>
            <a:br>
              <a:rPr lang="en-US" sz="5400" b="1" dirty="0"/>
            </a:br>
            <a:r>
              <a:rPr lang="en-US" sz="5400" b="1" dirty="0"/>
              <a:t>And You turn it for good</a:t>
            </a:r>
            <a:br>
              <a:rPr lang="en-US" sz="5400" b="1" dirty="0"/>
            </a:br>
            <a:r>
              <a:rPr lang="en-US" sz="5400" b="1" dirty="0"/>
              <a:t>You turn it for good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You take what the enemy meant for evil</a:t>
            </a:r>
            <a:br>
              <a:rPr lang="en-US" sz="5400" b="1" dirty="0"/>
            </a:br>
            <a:r>
              <a:rPr lang="en-US" sz="5400" b="1" dirty="0"/>
              <a:t>And You turn it for good</a:t>
            </a:r>
            <a:br>
              <a:rPr lang="en-US" sz="5400" b="1" dirty="0"/>
            </a:br>
            <a:r>
              <a:rPr lang="en-US" sz="5400" b="1" dirty="0"/>
              <a:t>You turn it for good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8686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weapon may be formed but it won't prosper</a:t>
            </a:r>
            <a:br>
              <a:rPr lang="en-US" sz="5400" b="1" dirty="0"/>
            </a:br>
            <a:r>
              <a:rPr lang="en-US" sz="5400" b="1" dirty="0"/>
              <a:t>When the darkness falls it won't prevail</a:t>
            </a:r>
            <a:br>
              <a:rPr lang="en-US" sz="6000" b="1" dirty="0"/>
            </a:b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b="1" dirty="0"/>
              <a:t>Cause the God I serve knows only how to triumph</a:t>
            </a:r>
            <a:br>
              <a:rPr lang="en-US" sz="5400" b="1" dirty="0"/>
            </a:br>
            <a:r>
              <a:rPr lang="en-US" sz="5400" b="1" dirty="0"/>
              <a:t>My God will never fail</a:t>
            </a:r>
            <a:br>
              <a:rPr lang="en-US" sz="5400" b="1" dirty="0"/>
            </a:br>
            <a:r>
              <a:rPr lang="en-US" sz="5400" b="1" dirty="0"/>
              <a:t>My God will never fail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There's power in the mighty name of Jesus</a:t>
            </a:r>
            <a:br>
              <a:rPr lang="en-US" sz="5400" b="1" dirty="0"/>
            </a:br>
            <a:r>
              <a:rPr lang="en-US" sz="5400" b="1" dirty="0"/>
              <a:t>Every war He wages He will win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not backing down from any giant</a:t>
            </a:r>
            <a:br>
              <a:rPr lang="en-US" sz="5400" b="1" dirty="0"/>
            </a:br>
            <a:r>
              <a:rPr lang="en-US" sz="5400" b="1" dirty="0"/>
              <a:t>I know how this story ends</a:t>
            </a:r>
            <a:br>
              <a:rPr lang="en-US" sz="5400" b="1" dirty="0"/>
            </a:br>
            <a:r>
              <a:rPr lang="en-US" sz="5400" b="1" dirty="0"/>
              <a:t>I know how this story ends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4800" b="1" dirty="0"/>
            </a:br>
            <a:r>
              <a:rPr lang="en-US" sz="5400" dirty="0"/>
              <a:t> </a:t>
            </a: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I'm </a:t>
            </a:r>
            <a:r>
              <a:rPr lang="en-US" sz="5400" b="1" dirty="0" err="1"/>
              <a:t>gonna</a:t>
            </a:r>
            <a:r>
              <a:rPr lang="en-US" sz="5400" b="1" dirty="0"/>
              <a:t> see a victory</a:t>
            </a:r>
            <a:br>
              <a:rPr lang="en-US" sz="5400" b="1" dirty="0"/>
            </a:br>
            <a:r>
              <a:rPr lang="en-US" sz="5400" b="1" dirty="0"/>
              <a:t>For the battle belongs to You Lord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345</Words>
  <Application>Microsoft Office PowerPoint</Application>
  <PresentationFormat>On-screen Show (4:3)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See a Victory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a Victory</dc:title>
  <dc:creator>Mt Olive</dc:creator>
  <cp:lastModifiedBy>TJ</cp:lastModifiedBy>
  <cp:revision>1</cp:revision>
  <dcterms:created xsi:type="dcterms:W3CDTF">2020-09-12T18:54:24Z</dcterms:created>
  <dcterms:modified xsi:type="dcterms:W3CDTF">2020-09-13T03:04:47Z</dcterms:modified>
</cp:coreProperties>
</file>