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EEBB117-DAC5-48DB-8242-CF134A1F3981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FC9E9A9-2C23-439B-A634-BC1DB1BE7CA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677712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117-DAC5-48DB-8242-CF134A1F3981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9E9A9-2C23-439B-A634-BC1DB1BE7C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11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117-DAC5-48DB-8242-CF134A1F3981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9E9A9-2C23-439B-A634-BC1DB1BE7C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502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117-DAC5-48DB-8242-CF134A1F3981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9E9A9-2C23-439B-A634-BC1DB1BE7C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09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EBB117-DAC5-48DB-8242-CF134A1F3981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C9E9A9-2C23-439B-A634-BC1DB1BE7C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862079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117-DAC5-48DB-8242-CF134A1F3981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9E9A9-2C23-439B-A634-BC1DB1BE7C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37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117-DAC5-48DB-8242-CF134A1F3981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9E9A9-2C23-439B-A634-BC1DB1BE7C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35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117-DAC5-48DB-8242-CF134A1F3981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9E9A9-2C23-439B-A634-BC1DB1BE7C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4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BB117-DAC5-48DB-8242-CF134A1F3981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9E9A9-2C23-439B-A634-BC1DB1BE7C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00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EBB117-DAC5-48DB-8242-CF134A1F3981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C9E9A9-2C23-439B-A634-BC1DB1BE7C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3223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EBB117-DAC5-48DB-8242-CF134A1F3981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C9E9A9-2C23-439B-A634-BC1DB1BE7C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19164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EEBB117-DAC5-48DB-8242-CF134A1F3981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FC9E9A9-2C23-439B-A634-BC1DB1BE7C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214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Who You Say I Am</a:t>
            </a:r>
          </a:p>
        </p:txBody>
      </p:sp>
    </p:spTree>
    <p:extLst>
      <p:ext uri="{BB962C8B-B14F-4D97-AF65-F5344CB8AC3E}">
        <p14:creationId xmlns:p14="http://schemas.microsoft.com/office/powerpoint/2010/main" val="2174164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4425" y="1585913"/>
            <a:ext cx="100869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In my Father’s house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>
                <a:solidFill>
                  <a:prstClr val="black"/>
                </a:solidFill>
                <a:latin typeface="Calibri" panose="020F0502020204030204"/>
              </a:rPr>
              <a:t>There’s a place for 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I’m a child of God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>
                <a:solidFill>
                  <a:prstClr val="black"/>
                </a:solidFill>
                <a:latin typeface="Calibri" panose="020F0502020204030204"/>
              </a:rPr>
              <a:t>Yes I am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34326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4425" y="1585913"/>
            <a:ext cx="100869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In my Father’s house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>
                <a:solidFill>
                  <a:prstClr val="black"/>
                </a:solidFill>
                <a:latin typeface="Calibri" panose="020F0502020204030204"/>
              </a:rPr>
              <a:t>There’s a place for 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I’m a child of God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>
                <a:solidFill>
                  <a:prstClr val="black"/>
                </a:solidFill>
                <a:latin typeface="Calibri" panose="020F0502020204030204"/>
              </a:rPr>
              <a:t>Yes I am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80384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3238" y="432363"/>
            <a:ext cx="10086975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 am chosen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>
                <a:solidFill>
                  <a:prstClr val="black"/>
                </a:solidFill>
                <a:latin typeface="Calibri" panose="020F0502020204030204"/>
              </a:rPr>
              <a:t>Not forsaken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</a:t>
            </a:r>
            <a:r>
              <a:rPr kumimoji="0" lang="en-US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am who You say I 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aseline="0" dirty="0">
                <a:solidFill>
                  <a:prstClr val="black"/>
                </a:solidFill>
                <a:latin typeface="Calibri" panose="020F0502020204030204"/>
              </a:rPr>
              <a:t>You</a:t>
            </a:r>
            <a:r>
              <a:rPr lang="en-US" sz="6000" dirty="0">
                <a:solidFill>
                  <a:prstClr val="black"/>
                </a:solidFill>
                <a:latin typeface="Calibri" panose="020F0502020204030204"/>
              </a:rPr>
              <a:t> are for 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Not</a:t>
            </a:r>
            <a:r>
              <a:rPr kumimoji="0" lang="en-US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against 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aseline="0" dirty="0">
                <a:solidFill>
                  <a:prstClr val="black"/>
                </a:solidFill>
                <a:latin typeface="Calibri" panose="020F0502020204030204"/>
              </a:rPr>
              <a:t>I</a:t>
            </a:r>
            <a:r>
              <a:rPr lang="en-US" sz="6000" dirty="0">
                <a:solidFill>
                  <a:prstClr val="black"/>
                </a:solidFill>
                <a:latin typeface="Calibri" panose="020F0502020204030204"/>
              </a:rPr>
              <a:t> am who You say I 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2835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9507" y="0"/>
            <a:ext cx="10086975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 am chosen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dirty="0">
                <a:solidFill>
                  <a:prstClr val="black"/>
                </a:solidFill>
                <a:latin typeface="Calibri" panose="020F0502020204030204"/>
              </a:rPr>
              <a:t>Not forsaken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</a:t>
            </a:r>
            <a:r>
              <a:rPr kumimoji="0" lang="en-US" sz="5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am who You say I 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aseline="0" dirty="0">
                <a:solidFill>
                  <a:prstClr val="black"/>
                </a:solidFill>
                <a:latin typeface="Calibri" panose="020F0502020204030204"/>
              </a:rPr>
              <a:t>You</a:t>
            </a:r>
            <a:r>
              <a:rPr lang="en-US" sz="5400" dirty="0">
                <a:solidFill>
                  <a:prstClr val="black"/>
                </a:solidFill>
                <a:latin typeface="Calibri" panose="020F0502020204030204"/>
              </a:rPr>
              <a:t> are for 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Not</a:t>
            </a:r>
            <a:r>
              <a:rPr kumimoji="0" lang="en-US" sz="5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against 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aseline="0" dirty="0">
                <a:solidFill>
                  <a:prstClr val="black"/>
                </a:solidFill>
                <a:latin typeface="Calibri" panose="020F0502020204030204"/>
              </a:rPr>
              <a:t>I</a:t>
            </a:r>
            <a:r>
              <a:rPr lang="en-US" sz="5400" dirty="0">
                <a:solidFill>
                  <a:prstClr val="black"/>
                </a:solidFill>
                <a:latin typeface="Calibri" panose="020F0502020204030204"/>
              </a:rPr>
              <a:t> am who You say I 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dirty="0">
                <a:solidFill>
                  <a:prstClr val="black"/>
                </a:solidFill>
                <a:latin typeface="Calibri" panose="020F0502020204030204"/>
              </a:rPr>
              <a:t>Oh, I am who You say I 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1271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62" y="1300163"/>
            <a:ext cx="1008697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Who the Son</a:t>
            </a:r>
            <a:r>
              <a:rPr kumimoji="0" lang="en-US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sets free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aseline="0" dirty="0">
                <a:solidFill>
                  <a:prstClr val="black"/>
                </a:solidFill>
                <a:latin typeface="Calibri" panose="020F0502020204030204"/>
              </a:rPr>
              <a:t>Oh</a:t>
            </a:r>
            <a:r>
              <a:rPr lang="en-US" sz="6000" dirty="0">
                <a:solidFill>
                  <a:prstClr val="black"/>
                </a:solidFill>
                <a:latin typeface="Calibri" panose="020F0502020204030204"/>
              </a:rPr>
              <a:t> is free indeed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I’m a child of God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>
                <a:solidFill>
                  <a:prstClr val="black"/>
                </a:solidFill>
                <a:latin typeface="Calibri" panose="020F0502020204030204"/>
              </a:rPr>
              <a:t>Yes I am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3583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4425" y="1585913"/>
            <a:ext cx="100869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In my Father’s house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>
                <a:solidFill>
                  <a:prstClr val="black"/>
                </a:solidFill>
                <a:latin typeface="Calibri" panose="020F0502020204030204"/>
              </a:rPr>
              <a:t>There’s a place for 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I’m a child of God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>
                <a:solidFill>
                  <a:prstClr val="black"/>
                </a:solidFill>
                <a:latin typeface="Calibri" panose="020F0502020204030204"/>
              </a:rPr>
              <a:t>Yes I am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606593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561" y="1234221"/>
            <a:ext cx="10086975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Who am I that the highest King</a:t>
            </a:r>
          </a:p>
          <a:p>
            <a:pPr algn="ctr"/>
            <a:r>
              <a:rPr lang="en-US" sz="5400" dirty="0"/>
              <a:t>Would welcome me?</a:t>
            </a:r>
          </a:p>
          <a:p>
            <a:pPr algn="ctr"/>
            <a:r>
              <a:rPr lang="en-US" sz="5400" dirty="0"/>
              <a:t>I was lost but He brought me in</a:t>
            </a:r>
          </a:p>
          <a:p>
            <a:pPr algn="ctr"/>
            <a:r>
              <a:rPr lang="en-US" sz="5400" dirty="0"/>
              <a:t>Oh His love for me</a:t>
            </a:r>
          </a:p>
          <a:p>
            <a:pPr algn="ctr"/>
            <a:r>
              <a:rPr lang="en-US" sz="5400" dirty="0"/>
              <a:t>Oh His love for me</a:t>
            </a:r>
          </a:p>
          <a:p>
            <a:pPr algn="ctr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51009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69388" y="1413365"/>
            <a:ext cx="1008697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Who the Son sets free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>
                <a:solidFill>
                  <a:prstClr val="black"/>
                </a:solidFill>
                <a:latin typeface="Calibri" panose="020F0502020204030204"/>
              </a:rPr>
              <a:t>Oh is free indeed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>
                <a:solidFill>
                  <a:prstClr val="black"/>
                </a:solidFill>
                <a:latin typeface="Calibri" panose="020F0502020204030204"/>
              </a:rPr>
              <a:t>I’m a child of God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>
                <a:solidFill>
                  <a:prstClr val="black"/>
                </a:solidFill>
                <a:latin typeface="Calibri" panose="020F0502020204030204"/>
              </a:rPr>
              <a:t>Yes I 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8550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4763" y="1262357"/>
            <a:ext cx="10086975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Free at last,</a:t>
            </a:r>
            <a:r>
              <a:rPr kumimoji="0" lang="en-US" sz="5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He has ransomed 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aseline="0" dirty="0">
                <a:solidFill>
                  <a:prstClr val="black"/>
                </a:solidFill>
                <a:latin typeface="Calibri" panose="020F0502020204030204"/>
              </a:rPr>
              <a:t>His</a:t>
            </a:r>
            <a:r>
              <a:rPr lang="en-US" sz="5400" dirty="0">
                <a:solidFill>
                  <a:prstClr val="black"/>
                </a:solidFill>
                <a:latin typeface="Calibri" panose="020F0502020204030204"/>
              </a:rPr>
              <a:t> grace runs deep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While</a:t>
            </a:r>
            <a:r>
              <a:rPr kumimoji="0" lang="en-US" sz="5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I was a slave to sin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aseline="0" dirty="0">
                <a:solidFill>
                  <a:prstClr val="black"/>
                </a:solidFill>
                <a:latin typeface="Calibri" panose="020F0502020204030204"/>
              </a:rPr>
              <a:t>Jesus</a:t>
            </a:r>
            <a:r>
              <a:rPr lang="en-US" sz="5400" dirty="0">
                <a:solidFill>
                  <a:prstClr val="black"/>
                </a:solidFill>
                <a:latin typeface="Calibri" panose="020F0502020204030204"/>
              </a:rPr>
              <a:t> died for 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Yes</a:t>
            </a:r>
            <a:r>
              <a:rPr kumimoji="0" lang="en-US" sz="5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He died for me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2804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4104" y="1145418"/>
            <a:ext cx="1008697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Who the Son</a:t>
            </a:r>
            <a:r>
              <a:rPr kumimoji="0" lang="en-US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sets free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aseline="0" dirty="0">
                <a:solidFill>
                  <a:prstClr val="black"/>
                </a:solidFill>
                <a:latin typeface="Calibri" panose="020F0502020204030204"/>
              </a:rPr>
              <a:t>Oh</a:t>
            </a:r>
            <a:r>
              <a:rPr lang="en-US" sz="6000" dirty="0">
                <a:solidFill>
                  <a:prstClr val="black"/>
                </a:solidFill>
                <a:latin typeface="Calibri" panose="020F0502020204030204"/>
              </a:rPr>
              <a:t> is free indeed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I’m a child of God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>
                <a:solidFill>
                  <a:prstClr val="black"/>
                </a:solidFill>
                <a:latin typeface="Calibri" panose="020F0502020204030204"/>
              </a:rPr>
              <a:t>Yes I am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0886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4425" y="1585913"/>
            <a:ext cx="100869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In my Father’s house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>
                <a:solidFill>
                  <a:prstClr val="black"/>
                </a:solidFill>
                <a:latin typeface="Calibri" panose="020F0502020204030204"/>
              </a:rPr>
              <a:t>There’s a place for 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I’m a child of God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>
                <a:solidFill>
                  <a:prstClr val="black"/>
                </a:solidFill>
                <a:latin typeface="Calibri" panose="020F0502020204030204"/>
              </a:rPr>
              <a:t>Yes I am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5112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6629" y="685581"/>
            <a:ext cx="1008697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 am chosen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dirty="0">
                <a:solidFill>
                  <a:prstClr val="black"/>
                </a:solidFill>
                <a:latin typeface="Calibri" panose="020F0502020204030204"/>
              </a:rPr>
              <a:t>Not forsaken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 am who You say I 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dirty="0">
                <a:solidFill>
                  <a:prstClr val="black"/>
                </a:solidFill>
                <a:latin typeface="Calibri" panose="020F0502020204030204"/>
              </a:rPr>
              <a:t>You are for 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Not against 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dirty="0">
                <a:solidFill>
                  <a:prstClr val="black"/>
                </a:solidFill>
                <a:latin typeface="Calibri" panose="020F0502020204030204"/>
              </a:rPr>
              <a:t>I am who You say I am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82629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5102" y="488634"/>
            <a:ext cx="1008697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 am chosen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dirty="0">
                <a:solidFill>
                  <a:prstClr val="black"/>
                </a:solidFill>
                <a:latin typeface="Calibri" panose="020F0502020204030204"/>
              </a:rPr>
              <a:t>Not forsaken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</a:t>
            </a:r>
            <a:r>
              <a:rPr kumimoji="0" lang="en-US" sz="5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am who You say I 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aseline="0" dirty="0">
                <a:solidFill>
                  <a:prstClr val="black"/>
                </a:solidFill>
                <a:latin typeface="Calibri" panose="020F0502020204030204"/>
              </a:rPr>
              <a:t>You</a:t>
            </a:r>
            <a:r>
              <a:rPr lang="en-US" sz="5400" dirty="0">
                <a:solidFill>
                  <a:prstClr val="black"/>
                </a:solidFill>
                <a:latin typeface="Calibri" panose="020F0502020204030204"/>
              </a:rPr>
              <a:t> are for 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Not</a:t>
            </a:r>
            <a:r>
              <a:rPr kumimoji="0" lang="en-US" sz="5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against 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aseline="0" dirty="0">
                <a:solidFill>
                  <a:prstClr val="black"/>
                </a:solidFill>
                <a:latin typeface="Calibri" panose="020F0502020204030204"/>
              </a:rPr>
              <a:t>I</a:t>
            </a:r>
            <a:r>
              <a:rPr lang="en-US" sz="5400" dirty="0">
                <a:solidFill>
                  <a:prstClr val="black"/>
                </a:solidFill>
                <a:latin typeface="Calibri" panose="020F0502020204030204"/>
              </a:rPr>
              <a:t> am who You say I 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</a:t>
            </a:r>
            <a:r>
              <a:rPr kumimoji="0" lang="en-US" sz="5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am who You say I am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8576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62" y="1300163"/>
            <a:ext cx="1008697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Who the Son</a:t>
            </a:r>
            <a:r>
              <a:rPr kumimoji="0" lang="en-US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sets free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aseline="0" dirty="0">
                <a:solidFill>
                  <a:prstClr val="black"/>
                </a:solidFill>
                <a:latin typeface="Calibri" panose="020F0502020204030204"/>
              </a:rPr>
              <a:t>Oh</a:t>
            </a:r>
            <a:r>
              <a:rPr lang="en-US" sz="6000" dirty="0">
                <a:solidFill>
                  <a:prstClr val="black"/>
                </a:solidFill>
                <a:latin typeface="Calibri" panose="020F0502020204030204"/>
              </a:rPr>
              <a:t> is free indeed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I’m a child of God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>
                <a:solidFill>
                  <a:prstClr val="black"/>
                </a:solidFill>
                <a:latin typeface="Calibri" panose="020F0502020204030204"/>
              </a:rPr>
              <a:t>Yes I am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190207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21</TotalTime>
  <Words>318</Words>
  <Application>Microsoft Office PowerPoint</Application>
  <PresentationFormat>Widescreen</PresentationFormat>
  <Paragraphs>69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Calibri</vt:lpstr>
      <vt:lpstr>Franklin Gothic Book</vt:lpstr>
      <vt:lpstr>Crop</vt:lpstr>
      <vt:lpstr>Who You Say I 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Compass Group, NAD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Gracefully Broken</dc:title>
  <dc:creator>Lawson, Brett</dc:creator>
  <cp:lastModifiedBy>TJ</cp:lastModifiedBy>
  <cp:revision>4</cp:revision>
  <dcterms:created xsi:type="dcterms:W3CDTF">2018-02-25T05:50:27Z</dcterms:created>
  <dcterms:modified xsi:type="dcterms:W3CDTF">2020-09-13T03:05:39Z</dcterms:modified>
</cp:coreProperties>
</file>