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6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2D1E-29B6-4A3A-A328-6C42E679A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E7ED2-4921-464B-B84B-D4D2B9883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D0B1-F697-4C13-9248-DFC7F193F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8BC5B-7E6C-45C7-8808-33AC301E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419C-E693-4535-B970-448ED9FB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6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8AFB7-E99D-4BA3-A77A-3252C77D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E82CFE-ACA0-4AF9-A484-C8A17690E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2CC29-CB54-4A76-8929-B5EBCB4B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8ED48-C3D4-4F94-8A6B-94F853E5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7E085-D445-4243-B71C-790825BFC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0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219E5-879C-4067-B1A0-3054E9AF9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6601D-813F-40C5-8D6D-73FA3C7F7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5BD6E-A753-4FB7-87AE-B6B31989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E083B-F58B-486E-ADF2-C9049C6D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9593-258B-4A3B-BE3A-5490FA335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9434-0632-43DB-89E0-92DCD6C1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FE4E6-0535-4A11-9EF0-CF589EA4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578DB-7465-4EB6-89DB-705B9745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CA46F-6BF5-4E24-A2A0-57BFD2DA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28842-8A2F-419F-A05F-91CDC4FE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9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509BE-C9BD-41F6-9684-9E149924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0F2A0-8C07-4620-B72E-B4D3ECFF1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E5311-7E3B-4996-B141-EDEB2F1D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6706-33D5-46B5-B657-81C061C3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327BC-C651-4E40-ABE4-D561B0E3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2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0EBE-62EB-48DF-9262-13CFAE89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74F2E-B70E-4091-B8B3-5A11E817F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1E3E5-038B-4204-A186-516344C55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F503F-2722-4292-844A-CAAD172C6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FF9D1-7238-4793-8C98-AAD74B78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3DC46-9661-4287-9BFA-3216328A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3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90559-153A-446F-8DB1-99C8EE45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B6061-295C-4AA7-9CA4-8C4F8BA4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247B6-6B18-4598-BC82-541FB3AE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6BB58-0619-471A-9E82-B91042269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3452F8-FACE-4ADE-974C-9F45956D7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B4E5D3-FDE2-4548-B48A-14EF4871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E63A2E-6797-4225-B912-A00B9B59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BE9A92-B1CC-4220-B5F1-02D86D43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BF81E-B419-4F42-83F2-01E466CF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9D1667-D709-4BEA-9E5C-BDBC4D26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3FE561-2F55-4F10-AE20-E0646E2B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BA3CD-F6EB-4675-9CD6-A3EB5533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9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9D6128-5441-4605-BB53-FA2F5575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F08E24-67F1-41F2-A33A-3EE3F200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9A3A2-401F-42B1-8614-CD8254FA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6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9BC0B-06F7-44CC-98F1-75CBB1A2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01DF7-D166-439E-AB12-ACE4973C3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EB13B-3784-4963-9A04-7E604C0B6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A4BC9-F62C-4252-9D16-6CABFB7B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FB8B7-A8B9-4AA7-B0D5-4924F09C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83549-125F-419C-B4C0-A4A09A56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3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021C-1D0B-4D21-B330-FE7461B64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5BEE9-3D52-4A4C-9F6E-7149DEED1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FFD15-EAA0-485C-8583-677245485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F4DA8-98C9-4E5D-B1ED-1D437C5A7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D01B4-4B19-433A-81E9-7B9EF664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2506F-62D6-4C96-8B9E-04F2FD35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8D77C-B26D-483F-8CB5-2C8CE7813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73196-960E-4AC5-A6D9-C32C6287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965D2-7350-4F9C-8099-CE461E69F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65A98-AB08-4FB7-9777-7E48F92C6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93194-C877-42E7-A85A-8481ACE8B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2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9A571-B960-4FE1-950F-BFB53394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703" y="1474788"/>
            <a:ext cx="9733936" cy="2387600"/>
          </a:xfrm>
        </p:spPr>
        <p:txBody>
          <a:bodyPr>
            <a:normAutofit fontScale="90000"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Longer Slaves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E4CF03-96BC-475D-9D02-ACCF0468C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50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</a:p>
          <a:p>
            <a:pPr marL="0" lvl="0" indent="0" algn="ctr">
              <a:buNone/>
            </a:pPr>
            <a:endParaRPr lang="en-US" sz="6000" dirty="0">
              <a:solidFill>
                <a:prstClr val="white"/>
              </a:solidFill>
            </a:endParaRP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  <a:endParaRPr lang="en-US" sz="5400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5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You unravel me with a melody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You surround me with a song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Of deliverance from my enemies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Till all my fears are gone</a:t>
            </a:r>
          </a:p>
        </p:txBody>
      </p:sp>
    </p:spTree>
    <p:extLst>
      <p:ext uri="{BB962C8B-B14F-4D97-AF65-F5344CB8AC3E}">
        <p14:creationId xmlns:p14="http://schemas.microsoft.com/office/powerpoint/2010/main" val="211290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I’m no longer a slave to fear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I am a child of God</a:t>
            </a:r>
          </a:p>
          <a:p>
            <a:pPr marL="0" indent="0" algn="ctr">
              <a:buNone/>
            </a:pPr>
            <a:endParaRPr lang="en-US" sz="6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I’m no longer a slave to fear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I am a child of God</a:t>
            </a:r>
          </a:p>
        </p:txBody>
      </p:sp>
    </p:spTree>
    <p:extLst>
      <p:ext uri="{BB962C8B-B14F-4D97-AF65-F5344CB8AC3E}">
        <p14:creationId xmlns:p14="http://schemas.microsoft.com/office/powerpoint/2010/main" val="95074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2" y="275304"/>
            <a:ext cx="11985522" cy="63418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From my mother’s womb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You have chosen me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Love has called my name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I’ve been born again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Into Your family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Your blood flows through my veins</a:t>
            </a: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6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</a:p>
          <a:p>
            <a:pPr marL="0" lvl="0" indent="0" algn="ctr">
              <a:buNone/>
            </a:pPr>
            <a:endParaRPr lang="en-US" sz="6000" dirty="0">
              <a:solidFill>
                <a:prstClr val="white"/>
              </a:solidFill>
            </a:endParaRP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54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</a:p>
          <a:p>
            <a:pPr marL="0" lvl="0" indent="0" algn="ctr">
              <a:buNone/>
            </a:pPr>
            <a:endParaRPr lang="en-US" sz="6000" dirty="0">
              <a:solidFill>
                <a:prstClr val="white"/>
              </a:solidFill>
            </a:endParaRP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5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2174"/>
            <a:ext cx="11965857" cy="62336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600" dirty="0">
                <a:solidFill>
                  <a:schemeClr val="bg1"/>
                </a:solidFill>
              </a:rPr>
              <a:t>You split the sea so I could walk</a:t>
            </a:r>
          </a:p>
          <a:p>
            <a:pPr marL="0" indent="0" algn="ctr">
              <a:buNone/>
            </a:pPr>
            <a:r>
              <a:rPr lang="en-US" sz="5600" dirty="0">
                <a:solidFill>
                  <a:schemeClr val="bg1"/>
                </a:solidFill>
              </a:rPr>
              <a:t>Right through it</a:t>
            </a:r>
          </a:p>
          <a:p>
            <a:pPr marL="0" indent="0" algn="ctr">
              <a:buNone/>
            </a:pPr>
            <a:r>
              <a:rPr lang="en-US" sz="5600" dirty="0">
                <a:solidFill>
                  <a:schemeClr val="bg1"/>
                </a:solidFill>
              </a:rPr>
              <a:t>My fears are drowned in perfect love</a:t>
            </a:r>
          </a:p>
          <a:p>
            <a:pPr marL="0" indent="0" algn="ctr">
              <a:buNone/>
            </a:pPr>
            <a:endParaRPr lang="en-US" sz="5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600" dirty="0">
                <a:solidFill>
                  <a:schemeClr val="bg1"/>
                </a:solidFill>
              </a:rPr>
              <a:t>You rescued me and I will stand and sing</a:t>
            </a:r>
          </a:p>
          <a:p>
            <a:pPr marL="0" indent="0" algn="ctr">
              <a:buNone/>
            </a:pPr>
            <a:r>
              <a:rPr lang="en-US" sz="5600" dirty="0">
                <a:solidFill>
                  <a:schemeClr val="bg1"/>
                </a:solidFill>
              </a:rPr>
              <a:t>That I am a child of God</a:t>
            </a:r>
          </a:p>
        </p:txBody>
      </p:sp>
    </p:spTree>
    <p:extLst>
      <p:ext uri="{BB962C8B-B14F-4D97-AF65-F5344CB8AC3E}">
        <p14:creationId xmlns:p14="http://schemas.microsoft.com/office/powerpoint/2010/main" val="368019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196645"/>
            <a:ext cx="11926529" cy="654828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5600" dirty="0">
                <a:solidFill>
                  <a:prstClr val="white"/>
                </a:solidFill>
              </a:rPr>
              <a:t>You split the sea so I could walk</a:t>
            </a:r>
          </a:p>
          <a:p>
            <a:pPr marL="0" lvl="0" indent="0" algn="ctr">
              <a:buNone/>
            </a:pPr>
            <a:r>
              <a:rPr lang="en-US" sz="5600" dirty="0">
                <a:solidFill>
                  <a:prstClr val="white"/>
                </a:solidFill>
              </a:rPr>
              <a:t>Right through it</a:t>
            </a:r>
          </a:p>
          <a:p>
            <a:pPr marL="0" lvl="0" indent="0" algn="ctr">
              <a:buNone/>
            </a:pPr>
            <a:r>
              <a:rPr lang="en-US" sz="5600" dirty="0">
                <a:solidFill>
                  <a:prstClr val="white"/>
                </a:solidFill>
              </a:rPr>
              <a:t>My fears are drowned in perfect love</a:t>
            </a:r>
          </a:p>
          <a:p>
            <a:pPr marL="0" lvl="0" indent="0" algn="ctr">
              <a:buNone/>
            </a:pPr>
            <a:endParaRPr lang="en-US" sz="5600" dirty="0">
              <a:solidFill>
                <a:prstClr val="white"/>
              </a:solidFill>
            </a:endParaRPr>
          </a:p>
          <a:p>
            <a:pPr marL="0" lvl="0" indent="0" algn="ctr">
              <a:buNone/>
            </a:pPr>
            <a:r>
              <a:rPr lang="en-US" sz="5600" dirty="0">
                <a:solidFill>
                  <a:prstClr val="white"/>
                </a:solidFill>
              </a:rPr>
              <a:t>You rescued me and I will stand and sing</a:t>
            </a:r>
          </a:p>
          <a:p>
            <a:pPr marL="0" lvl="0" indent="0" algn="ctr">
              <a:buNone/>
            </a:pPr>
            <a:r>
              <a:rPr lang="en-US" sz="5600" dirty="0">
                <a:solidFill>
                  <a:prstClr val="white"/>
                </a:solidFill>
              </a:rPr>
              <a:t>That I am a child of God</a:t>
            </a:r>
            <a:endParaRPr lang="en-US" sz="5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46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</a:p>
          <a:p>
            <a:pPr marL="0" lvl="0" indent="0" algn="ctr">
              <a:buNone/>
            </a:pPr>
            <a:endParaRPr lang="en-US" sz="6000" dirty="0">
              <a:solidFill>
                <a:prstClr val="white"/>
              </a:solidFill>
            </a:endParaRP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I’m no longer a slave to fear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prstClr val="white"/>
                </a:solidFill>
              </a:rPr>
              <a:t>I am a child of God</a:t>
            </a:r>
            <a:endParaRPr lang="en-US" sz="5400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5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250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No Longer Slaves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Surrounded</dc:title>
  <dc:creator>Lawson, Brett D.</dc:creator>
  <cp:lastModifiedBy>Lawson, Brett D.</cp:lastModifiedBy>
  <cp:revision>4</cp:revision>
  <dcterms:created xsi:type="dcterms:W3CDTF">2020-09-20T00:54:06Z</dcterms:created>
  <dcterms:modified xsi:type="dcterms:W3CDTF">2020-09-20T01:14:46Z</dcterms:modified>
</cp:coreProperties>
</file>