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5" d="100"/>
          <a:sy n="65" d="100"/>
        </p:scale>
        <p:origin x="64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92D1E-29B6-4A3A-A328-6C42E679AE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6E7ED2-4921-464B-B84B-D4D2B98834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8D0B1-F697-4C13-9248-DFC7F193F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963C-60B9-4F17-B3DD-9D44792DD1C6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8BC5B-7E6C-45C7-8808-33AC301EC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F419C-E693-4535-B970-448ED9FB6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D0E1-2ADA-4FAE-9254-CD4A47FE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560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8AFB7-E99D-4BA3-A77A-3252C77D4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E82CFE-ACA0-4AF9-A484-C8A17690E7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D2CC29-CB54-4A76-8929-B5EBCB4B1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963C-60B9-4F17-B3DD-9D44792DD1C6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8ED48-C3D4-4F94-8A6B-94F853E56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7E085-D445-4243-B71C-790825BFC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D0E1-2ADA-4FAE-9254-CD4A47FE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603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6219E5-879C-4067-B1A0-3054E9AF95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6601D-813F-40C5-8D6D-73FA3C7F71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5BD6E-A753-4FB7-87AE-B6B31989D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963C-60B9-4F17-B3DD-9D44792DD1C6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E083B-F58B-486E-ADF2-C9049C6D5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89593-258B-4A3B-BE3A-5490FA335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D0E1-2ADA-4FAE-9254-CD4A47FE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2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F9434-0632-43DB-89E0-92DCD6C13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FE4E6-0535-4A11-9EF0-CF589EA45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3578DB-7465-4EB6-89DB-705B97457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963C-60B9-4F17-B3DD-9D44792DD1C6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CA46F-6BF5-4E24-A2A0-57BFD2DA3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028842-8A2F-419F-A05F-91CDC4FEF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D0E1-2ADA-4FAE-9254-CD4A47FE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90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509BE-C9BD-41F6-9684-9E149924A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B0F2A0-8C07-4620-B72E-B4D3ECFF1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E5311-7E3B-4996-B141-EDEB2F1D1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963C-60B9-4F17-B3DD-9D44792DD1C6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86706-33D5-46B5-B657-81C061C36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327BC-C651-4E40-ABE4-D561B0E35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D0E1-2ADA-4FAE-9254-CD4A47FE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125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60EBE-62EB-48DF-9262-13CFAE89D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74F2E-B70E-4091-B8B3-5A11E817FB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F1E3E5-038B-4204-A186-516344C55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1F503F-2722-4292-844A-CAAD172C6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963C-60B9-4F17-B3DD-9D44792DD1C6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AFF9D1-7238-4793-8C98-AAD74B784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A3DC46-9661-4287-9BFA-3216328A0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D0E1-2ADA-4FAE-9254-CD4A47FE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39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90559-153A-446F-8DB1-99C8EE45E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2B6061-295C-4AA7-9CA4-8C4F8BA4A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A247B6-6B18-4598-BC82-541FB3AE5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46BB58-0619-471A-9E82-B910422698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3452F8-FACE-4ADE-974C-9F45956D71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B4E5D3-FDE2-4548-B48A-14EF4871C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963C-60B9-4F17-B3DD-9D44792DD1C6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E63A2E-6797-4225-B912-A00B9B590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BE9A92-B1CC-4220-B5F1-02D86D433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D0E1-2ADA-4FAE-9254-CD4A47FE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846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BF81E-B419-4F42-83F2-01E466CF5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9D1667-D709-4BEA-9E5C-BDBC4D26C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963C-60B9-4F17-B3DD-9D44792DD1C6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3FE561-2F55-4F10-AE20-E0646E2B5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CBA3CD-F6EB-4675-9CD6-A3EB5533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D0E1-2ADA-4FAE-9254-CD4A47FE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96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9D6128-5441-4605-BB53-FA2F55751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963C-60B9-4F17-B3DD-9D44792DD1C6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F08E24-67F1-41F2-A33A-3EE3F200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C9A3A2-401F-42B1-8614-CD8254FA6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D0E1-2ADA-4FAE-9254-CD4A47FE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86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9BC0B-06F7-44CC-98F1-75CBB1A23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01DF7-D166-439E-AB12-ACE4973C3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1EB13B-3784-4963-9A04-7E604C0B65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4A4BC9-F62C-4252-9D16-6CABFB7B5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963C-60B9-4F17-B3DD-9D44792DD1C6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FB8B7-A8B9-4AA7-B0D5-4924F09C5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283549-125F-419C-B4C0-A4A09A56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D0E1-2ADA-4FAE-9254-CD4A47FE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337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3021C-1D0B-4D21-B330-FE7461B64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D5BEE9-3D52-4A4C-9F6E-7149DEED16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FFD15-EAA0-485C-8583-677245485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0F4DA8-98C9-4E5D-B1ED-1D437C5A7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963C-60B9-4F17-B3DD-9D44792DD1C6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6D01B4-4B19-433A-81E9-7B9EF6649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62506F-62D6-4C96-8B9E-04F2FD35D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D0E1-2ADA-4FAE-9254-CD4A47FE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3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18D77C-B26D-483F-8CB5-2C8CE7813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073196-960E-4AC5-A6D9-C32C62872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965D2-7350-4F9C-8099-CE461E69FE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6963C-60B9-4F17-B3DD-9D44792DD1C6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65A98-AB08-4FB7-9777-7E48F92C65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393194-C877-42E7-A85A-8481ACE8B7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4D0E1-2ADA-4FAE-9254-CD4A47FE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725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9A571-B960-4FE1-950F-BFB5339455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4475" y="1474788"/>
            <a:ext cx="9144000" cy="2387600"/>
          </a:xfrm>
        </p:spPr>
        <p:txBody>
          <a:bodyPr>
            <a:normAutofit/>
          </a:bodyPr>
          <a:lstStyle/>
          <a:p>
            <a:r>
              <a:rPr lang="en-US" sz="9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Surrounded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E4CF03-96BC-475D-9D02-ACCF0468C8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550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3C60E-E4F0-4601-B4E3-8C105A693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0100"/>
            <a:ext cx="10515600" cy="53768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It may look like I’m surrounded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But I’m surrounded by You</a:t>
            </a:r>
          </a:p>
          <a:p>
            <a:pPr marL="0" indent="0" algn="ctr">
              <a:buNone/>
            </a:pPr>
            <a:endParaRPr lang="en-US" sz="5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It may look like I’m surrounded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But I’m surrounded by You</a:t>
            </a:r>
          </a:p>
        </p:txBody>
      </p:sp>
    </p:spTree>
    <p:extLst>
      <p:ext uri="{BB962C8B-B14F-4D97-AF65-F5344CB8AC3E}">
        <p14:creationId xmlns:p14="http://schemas.microsoft.com/office/powerpoint/2010/main" val="1584554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3C60E-E4F0-4601-B4E3-8C105A693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0100"/>
            <a:ext cx="10515600" cy="53768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It may look like I’m surrounded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But I’m surrounded by You</a:t>
            </a:r>
          </a:p>
          <a:p>
            <a:pPr marL="0" indent="0" algn="ctr">
              <a:buNone/>
            </a:pPr>
            <a:endParaRPr lang="en-US" sz="5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It may look like I’m surrounded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But I’m surrounded by You</a:t>
            </a:r>
          </a:p>
        </p:txBody>
      </p:sp>
    </p:spTree>
    <p:extLst>
      <p:ext uri="{BB962C8B-B14F-4D97-AF65-F5344CB8AC3E}">
        <p14:creationId xmlns:p14="http://schemas.microsoft.com/office/powerpoint/2010/main" val="3729616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3C60E-E4F0-4601-B4E3-8C105A693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0100"/>
            <a:ext cx="10515600" cy="53768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This is how I fight my battles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This is how I fight my battles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This is how I fight my battles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This is how</a:t>
            </a:r>
          </a:p>
        </p:txBody>
      </p:sp>
    </p:spTree>
    <p:extLst>
      <p:ext uri="{BB962C8B-B14F-4D97-AF65-F5344CB8AC3E}">
        <p14:creationId xmlns:p14="http://schemas.microsoft.com/office/powerpoint/2010/main" val="750210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3C60E-E4F0-4601-B4E3-8C105A693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0100"/>
            <a:ext cx="10515600" cy="53768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This is how I fight my battles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This is how I fight my battles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This is how I fight my battles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This is how</a:t>
            </a:r>
          </a:p>
        </p:txBody>
      </p:sp>
    </p:spTree>
    <p:extLst>
      <p:ext uri="{BB962C8B-B14F-4D97-AF65-F5344CB8AC3E}">
        <p14:creationId xmlns:p14="http://schemas.microsoft.com/office/powerpoint/2010/main" val="2112908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3C60E-E4F0-4601-B4E3-8C105A693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0100"/>
            <a:ext cx="10515600" cy="53768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This is how I fight my battles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This is how I fight my battles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This is how I fight my battles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This is how</a:t>
            </a:r>
          </a:p>
        </p:txBody>
      </p:sp>
    </p:spTree>
    <p:extLst>
      <p:ext uri="{BB962C8B-B14F-4D97-AF65-F5344CB8AC3E}">
        <p14:creationId xmlns:p14="http://schemas.microsoft.com/office/powerpoint/2010/main" val="950749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3C60E-E4F0-4601-B4E3-8C105A693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0100"/>
            <a:ext cx="10515600" cy="53768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This is how I fight my battles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This is how I fight my battles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This is how I fight my battles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This is how</a:t>
            </a:r>
          </a:p>
        </p:txBody>
      </p:sp>
    </p:spTree>
    <p:extLst>
      <p:ext uri="{BB962C8B-B14F-4D97-AF65-F5344CB8AC3E}">
        <p14:creationId xmlns:p14="http://schemas.microsoft.com/office/powerpoint/2010/main" val="4150261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3C60E-E4F0-4601-B4E3-8C105A693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0100"/>
            <a:ext cx="10515600" cy="53768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This is how I fight my battles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This is how I fight my battles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This is how I fight my battles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This is how</a:t>
            </a:r>
          </a:p>
        </p:txBody>
      </p:sp>
    </p:spTree>
    <p:extLst>
      <p:ext uri="{BB962C8B-B14F-4D97-AF65-F5344CB8AC3E}">
        <p14:creationId xmlns:p14="http://schemas.microsoft.com/office/powerpoint/2010/main" val="517548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3C60E-E4F0-4601-B4E3-8C105A693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0100"/>
            <a:ext cx="10515600" cy="53768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It may look like I’m surrounded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But I’m surrounded by You</a:t>
            </a:r>
          </a:p>
          <a:p>
            <a:pPr marL="0" indent="0" algn="ctr">
              <a:buNone/>
            </a:pPr>
            <a:endParaRPr lang="en-US" sz="5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It may look like I’m surrounded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But I’m surrounded by You</a:t>
            </a:r>
          </a:p>
        </p:txBody>
      </p:sp>
    </p:spTree>
    <p:extLst>
      <p:ext uri="{BB962C8B-B14F-4D97-AF65-F5344CB8AC3E}">
        <p14:creationId xmlns:p14="http://schemas.microsoft.com/office/powerpoint/2010/main" val="1279759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3C60E-E4F0-4601-B4E3-8C105A693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0100"/>
            <a:ext cx="10515600" cy="53768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It may look like I’m surrounded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But I’m surrounded by You</a:t>
            </a:r>
          </a:p>
          <a:p>
            <a:pPr marL="0" indent="0" algn="ctr">
              <a:buNone/>
            </a:pPr>
            <a:endParaRPr lang="en-US" sz="5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It may look like I’m surrounded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But I’m surrounded by You</a:t>
            </a:r>
          </a:p>
        </p:txBody>
      </p:sp>
    </p:spTree>
    <p:extLst>
      <p:ext uri="{BB962C8B-B14F-4D97-AF65-F5344CB8AC3E}">
        <p14:creationId xmlns:p14="http://schemas.microsoft.com/office/powerpoint/2010/main" val="3680193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3C60E-E4F0-4601-B4E3-8C105A693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0100"/>
            <a:ext cx="10515600" cy="53768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This is how I fight my battles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This is how I fight my battles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This is how I fight my battles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This is how</a:t>
            </a:r>
          </a:p>
        </p:txBody>
      </p:sp>
    </p:spTree>
    <p:extLst>
      <p:ext uri="{BB962C8B-B14F-4D97-AF65-F5344CB8AC3E}">
        <p14:creationId xmlns:p14="http://schemas.microsoft.com/office/powerpoint/2010/main" val="892846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3C60E-E4F0-4601-B4E3-8C105A693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0100"/>
            <a:ext cx="10515600" cy="53768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This is how I fight my battles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This is how I fight my battles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This is how I fight my battles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</a:rPr>
              <a:t>This is how</a:t>
            </a:r>
          </a:p>
        </p:txBody>
      </p:sp>
    </p:spTree>
    <p:extLst>
      <p:ext uri="{BB962C8B-B14F-4D97-AF65-F5344CB8AC3E}">
        <p14:creationId xmlns:p14="http://schemas.microsoft.com/office/powerpoint/2010/main" val="3929756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257</Words>
  <Application>Microsoft Office PowerPoint</Application>
  <PresentationFormat>Widescreen</PresentationFormat>
  <Paragraphs>49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Surrounded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Surrounded</dc:title>
  <dc:creator>Lawson, Brett D.</dc:creator>
  <cp:lastModifiedBy>Lawson, Brett D.</cp:lastModifiedBy>
  <cp:revision>2</cp:revision>
  <dcterms:created xsi:type="dcterms:W3CDTF">2020-09-20T00:54:06Z</dcterms:created>
  <dcterms:modified xsi:type="dcterms:W3CDTF">2020-09-20T01:01:35Z</dcterms:modified>
</cp:coreProperties>
</file>