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Maven Pro" charset="0"/>
      <p:regular r:id="rId14"/>
      <p:bold r:id="rId15"/>
    </p:embeddedFont>
    <p:embeddedFont>
      <p:font typeface="Nunito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96" y="-22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5e844f5b12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5e844f5b12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5e844f5b12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5e844f5b12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5e844f5b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5e844f5b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5e844f5b1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5e844f5b1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5e844f5b1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5e844f5b12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5e844f5b12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5e844f5b12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5e844f5b1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5e844f5b12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5e844f5b1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5e844f5b1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5e844f5b1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5e844f5b1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5e844f5b1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5e844f5b12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Goodness of God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2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faithful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so, so good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With every breath that I am able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Oh, I will sing of the goodness of God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3"/>
          <p:cNvSpPr txBox="1"/>
          <p:nvPr/>
        </p:nvSpPr>
        <p:spPr>
          <a:xfrm>
            <a:off x="181650" y="387725"/>
            <a:ext cx="8780700" cy="45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Cause all my life You have been faithful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so, so good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With every breath that I am able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Oh, I’m gonna sing of the goodness of God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Oh, I’m gonna sing of the goodness of God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4"/>
          <p:cNvSpPr txBox="1"/>
          <p:nvPr/>
        </p:nvSpPr>
        <p:spPr>
          <a:xfrm>
            <a:off x="181650" y="719375"/>
            <a:ext cx="8780700" cy="42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 love You Lord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For Your mercy never failed me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All my days, I’ve been held in Your hands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From the moment that I wake up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Until I lay my head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Oh, I will sing of the goodness of God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5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faithful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so, so good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With every breath that I am able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Oh, I will sing of the goodness of God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6"/>
          <p:cNvSpPr txBox="1"/>
          <p:nvPr/>
        </p:nvSpPr>
        <p:spPr>
          <a:xfrm>
            <a:off x="181650" y="324550"/>
            <a:ext cx="8780700" cy="46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I love Your voice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You have led me through the fire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And in darkest night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You are close like </a:t>
            </a:r>
            <a:r>
              <a:rPr lang="en" sz="3600" dirty="0" smtClean="0"/>
              <a:t>no</a:t>
            </a:r>
            <a:r>
              <a:rPr lang="en" sz="3600" dirty="0" smtClean="0"/>
              <a:t> </a:t>
            </a:r>
            <a:r>
              <a:rPr lang="en" sz="3600" dirty="0"/>
              <a:t>other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I’ve known you as a Father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I’ve known you as a Friend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And I have </a:t>
            </a:r>
            <a:r>
              <a:rPr lang="en" sz="3600" dirty="0" smtClean="0"/>
              <a:t>lived in</a:t>
            </a:r>
            <a:r>
              <a:rPr lang="en" sz="3600" dirty="0" smtClean="0"/>
              <a:t> </a:t>
            </a:r>
            <a:r>
              <a:rPr lang="en" sz="3600" dirty="0" smtClean="0"/>
              <a:t>the </a:t>
            </a:r>
            <a:r>
              <a:rPr lang="en" sz="3600" dirty="0"/>
              <a:t>goodness of God</a:t>
            </a: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7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faithful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And all my life You have been so, so good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With every breath that I am able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Oh, I will sing of the goodness of God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8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Cause Your goodness is running after,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It’s running after me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Your goodness is running after,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It’s running after me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9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With my life laid down, 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I’m surrendered now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 give You everything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Cause Your goodness is running after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It’s running after me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20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Cause Your goodness is running after,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It’s running after me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Your goodness is running after,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It’s running after me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1"/>
          <p:cNvSpPr txBox="1"/>
          <p:nvPr/>
        </p:nvSpPr>
        <p:spPr>
          <a:xfrm>
            <a:off x="181650" y="940475"/>
            <a:ext cx="8780700" cy="40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With my life laid down, 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I’m surrendered now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 give You everything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Cause Your goodness is running after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 keeps running after me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330</Words>
  <Application>Microsoft Office PowerPoint</Application>
  <PresentationFormat>On-screen Show (16:9)</PresentationFormat>
  <Paragraphs>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Maven Pro</vt:lpstr>
      <vt:lpstr>Nunito</vt:lpstr>
      <vt:lpstr>Momentum</vt:lpstr>
      <vt:lpstr>Goodness of God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Goodness of God</dc:title>
  <cp:lastModifiedBy>Mt Olive</cp:lastModifiedBy>
  <cp:revision>4</cp:revision>
  <dcterms:modified xsi:type="dcterms:W3CDTF">2019-08-11T15:25:09Z</dcterms:modified>
</cp:coreProperties>
</file>