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1" r:id="rId7"/>
    <p:sldId id="261" r:id="rId8"/>
    <p:sldId id="272" r:id="rId9"/>
    <p:sldId id="273"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228945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0A2B6-1D7B-48E6-AFE2-8DFAABD40D35}" type="datetimeFigureOut">
              <a:rPr lang="en-US" smtClean="0"/>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192966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418436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1155174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3801908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1812964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412065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2911732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368327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103101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0A2B6-1D7B-48E6-AFE2-8DFAABD40D35}"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266443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0A2B6-1D7B-48E6-AFE2-8DFAABD40D35}" type="datetimeFigureOut">
              <a:rPr lang="en-US" smtClean="0"/>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405848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0A2B6-1D7B-48E6-AFE2-8DFAABD40D35}" type="datetimeFigureOut">
              <a:rPr lang="en-US" smtClean="0"/>
              <a:t>6/28/2020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14733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0A2B6-1D7B-48E6-AFE2-8DFAABD40D35}" type="datetimeFigureOut">
              <a:rPr lang="en-US" smtClean="0"/>
              <a:t>6/28/2020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39120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0A2B6-1D7B-48E6-AFE2-8DFAABD40D35}" type="datetimeFigureOut">
              <a:rPr lang="en-US" smtClean="0"/>
              <a:t>6/28/2020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428235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0A2B6-1D7B-48E6-AFE2-8DFAABD40D35}" type="datetimeFigureOut">
              <a:rPr lang="en-US" smtClean="0"/>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336861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720A2B6-1D7B-48E6-AFE2-8DFAABD40D35}" type="datetimeFigureOut">
              <a:rPr lang="en-US" smtClean="0"/>
              <a:t>6/28/2020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DD652B3-6CD2-4181-BE68-740C2EC48CC6}" type="slidenum">
              <a:rPr lang="en-US" smtClean="0"/>
              <a:t>‹#›</a:t>
            </a:fld>
            <a:endParaRPr lang="en-US"/>
          </a:p>
        </p:txBody>
      </p:sp>
    </p:spTree>
    <p:extLst>
      <p:ext uri="{BB962C8B-B14F-4D97-AF65-F5344CB8AC3E}">
        <p14:creationId xmlns:p14="http://schemas.microsoft.com/office/powerpoint/2010/main" val="78415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720A2B6-1D7B-48E6-AFE2-8DFAABD40D35}" type="datetimeFigureOut">
              <a:rPr lang="en-US" smtClean="0"/>
              <a:t>6/28/2020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DD652B3-6CD2-4181-BE68-740C2EC48CC6}" type="slidenum">
              <a:rPr lang="en-US" smtClean="0"/>
              <a:t>‹#›</a:t>
            </a:fld>
            <a:endParaRPr lang="en-US"/>
          </a:p>
        </p:txBody>
      </p:sp>
    </p:spTree>
    <p:extLst>
      <p:ext uri="{BB962C8B-B14F-4D97-AF65-F5344CB8AC3E}">
        <p14:creationId xmlns:p14="http://schemas.microsoft.com/office/powerpoint/2010/main" val="9114698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7E81BE-A707-467E-AA25-1B8AE61F0FEA}"/>
              </a:ext>
            </a:extLst>
          </p:cNvPr>
          <p:cNvSpPr>
            <a:spLocks noGrp="1"/>
          </p:cNvSpPr>
          <p:nvPr>
            <p:ph type="ctrTitle"/>
          </p:nvPr>
        </p:nvSpPr>
        <p:spPr>
          <a:xfrm>
            <a:off x="238125" y="1109814"/>
            <a:ext cx="11734800" cy="3643822"/>
          </a:xfrm>
        </p:spPr>
        <p:txBody>
          <a:bodyPr anchor="ctr">
            <a:normAutofit/>
          </a:bodyPr>
          <a:lstStyle/>
          <a:p>
            <a:r>
              <a:rPr lang="en-US" sz="8000" dirty="0"/>
              <a:t>Great are you lord</a:t>
            </a:r>
          </a:p>
        </p:txBody>
      </p:sp>
    </p:spTree>
    <p:extLst>
      <p:ext uri="{BB962C8B-B14F-4D97-AF65-F5344CB8AC3E}">
        <p14:creationId xmlns:p14="http://schemas.microsoft.com/office/powerpoint/2010/main" val="146213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8A89-465D-4060-BE1E-5009633F8EF9}"/>
              </a:ext>
            </a:extLst>
          </p:cNvPr>
          <p:cNvSpPr>
            <a:spLocks noGrp="1"/>
          </p:cNvSpPr>
          <p:nvPr>
            <p:ph type="title"/>
          </p:nvPr>
        </p:nvSpPr>
        <p:spPr>
          <a:xfrm>
            <a:off x="0" y="200025"/>
            <a:ext cx="12096750" cy="6496050"/>
          </a:xfrm>
        </p:spPr>
        <p:txBody>
          <a:bodyPr>
            <a:noAutofit/>
          </a:bodyPr>
          <a:lstStyle/>
          <a:p>
            <a:pPr algn="ctr"/>
            <a:r>
              <a:rPr lang="en-US" sz="5400" dirty="0">
                <a:effectLst/>
              </a:rPr>
              <a:t>It's Your breath in our lungs</a:t>
            </a:r>
            <a:br>
              <a:rPr lang="en-US" sz="5400" dirty="0"/>
            </a:br>
            <a:r>
              <a:rPr lang="en-US" sz="5400" dirty="0">
                <a:effectLst/>
              </a:rPr>
              <a:t>So we pour out our praise</a:t>
            </a:r>
            <a:br>
              <a:rPr lang="en-US" sz="5400" dirty="0"/>
            </a:br>
            <a:r>
              <a:rPr lang="en-US" sz="5400" dirty="0">
                <a:effectLst/>
              </a:rPr>
              <a:t>We pour out our praise</a:t>
            </a:r>
            <a:br>
              <a:rPr lang="en-US" sz="5400" dirty="0"/>
            </a:br>
            <a:r>
              <a:rPr lang="en-US" sz="5400" dirty="0">
                <a:effectLst/>
              </a:rPr>
              <a:t>It's Your breath in our lungs</a:t>
            </a:r>
            <a:br>
              <a:rPr lang="en-US" sz="5400" dirty="0"/>
            </a:br>
            <a:r>
              <a:rPr lang="en-US" sz="5400" dirty="0">
                <a:effectLst/>
              </a:rPr>
              <a:t>So we pour out our praise</a:t>
            </a:r>
            <a:br>
              <a:rPr lang="en-US" sz="5400" dirty="0"/>
            </a:br>
            <a:r>
              <a:rPr lang="en-US" sz="5400" dirty="0">
                <a:effectLst/>
              </a:rPr>
              <a:t>To You only</a:t>
            </a:r>
            <a:endParaRPr lang="en-US" sz="5400" dirty="0"/>
          </a:p>
        </p:txBody>
      </p:sp>
    </p:spTree>
    <p:extLst>
      <p:ext uri="{BB962C8B-B14F-4D97-AF65-F5344CB8AC3E}">
        <p14:creationId xmlns:p14="http://schemas.microsoft.com/office/powerpoint/2010/main" val="305912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8A89-465D-4060-BE1E-5009633F8EF9}"/>
              </a:ext>
            </a:extLst>
          </p:cNvPr>
          <p:cNvSpPr>
            <a:spLocks noGrp="1"/>
          </p:cNvSpPr>
          <p:nvPr>
            <p:ph type="title"/>
          </p:nvPr>
        </p:nvSpPr>
        <p:spPr>
          <a:xfrm>
            <a:off x="266700" y="200025"/>
            <a:ext cx="11639550" cy="6496050"/>
          </a:xfrm>
        </p:spPr>
        <p:txBody>
          <a:bodyPr>
            <a:noAutofit/>
          </a:bodyPr>
          <a:lstStyle/>
          <a:p>
            <a:pPr algn="ctr"/>
            <a:r>
              <a:rPr lang="en-US" sz="6000" dirty="0">
                <a:effectLst/>
              </a:rPr>
              <a:t>You give life, You are love</a:t>
            </a:r>
            <a:br>
              <a:rPr lang="en-US" sz="6000" dirty="0"/>
            </a:br>
            <a:r>
              <a:rPr lang="en-US" sz="6000" dirty="0">
                <a:effectLst/>
              </a:rPr>
              <a:t>You bring light to the darkness</a:t>
            </a:r>
            <a:br>
              <a:rPr lang="en-US" sz="6000" dirty="0"/>
            </a:br>
            <a:r>
              <a:rPr lang="en-US" sz="6000" dirty="0">
                <a:effectLst/>
              </a:rPr>
              <a:t>You give hope, You restore</a:t>
            </a:r>
            <a:br>
              <a:rPr lang="en-US" sz="6000" dirty="0"/>
            </a:br>
            <a:r>
              <a:rPr lang="en-US" sz="6000" dirty="0">
                <a:effectLst/>
              </a:rPr>
              <a:t>Every heart that is broken</a:t>
            </a:r>
            <a:br>
              <a:rPr lang="en-US" sz="6000" dirty="0"/>
            </a:br>
            <a:r>
              <a:rPr lang="en-US" sz="6000" dirty="0">
                <a:effectLst/>
              </a:rPr>
              <a:t>Great are You, Lord</a:t>
            </a:r>
            <a:endParaRPr lang="en-US" sz="6000" dirty="0"/>
          </a:p>
        </p:txBody>
      </p:sp>
    </p:spTree>
    <p:extLst>
      <p:ext uri="{BB962C8B-B14F-4D97-AF65-F5344CB8AC3E}">
        <p14:creationId xmlns:p14="http://schemas.microsoft.com/office/powerpoint/2010/main" val="425963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8A89-465D-4060-BE1E-5009633F8EF9}"/>
              </a:ext>
            </a:extLst>
          </p:cNvPr>
          <p:cNvSpPr>
            <a:spLocks noGrp="1"/>
          </p:cNvSpPr>
          <p:nvPr>
            <p:ph type="title"/>
          </p:nvPr>
        </p:nvSpPr>
        <p:spPr>
          <a:xfrm>
            <a:off x="266700" y="200025"/>
            <a:ext cx="11639550" cy="6496050"/>
          </a:xfrm>
        </p:spPr>
        <p:txBody>
          <a:bodyPr>
            <a:noAutofit/>
          </a:bodyPr>
          <a:lstStyle/>
          <a:p>
            <a:pPr algn="ctr"/>
            <a:r>
              <a:rPr lang="en-US" sz="5400" dirty="0">
                <a:effectLst/>
              </a:rPr>
              <a:t>It's Your breath in our lungs</a:t>
            </a:r>
            <a:br>
              <a:rPr lang="en-US" sz="5400" dirty="0"/>
            </a:br>
            <a:r>
              <a:rPr lang="en-US" sz="5400" dirty="0">
                <a:effectLst/>
              </a:rPr>
              <a:t>So we pour out our praise</a:t>
            </a:r>
            <a:br>
              <a:rPr lang="en-US" sz="5400" dirty="0"/>
            </a:br>
            <a:r>
              <a:rPr lang="en-US" sz="5400" dirty="0">
                <a:effectLst/>
              </a:rPr>
              <a:t>We pour out our praise</a:t>
            </a:r>
            <a:br>
              <a:rPr lang="en-US" sz="5400" dirty="0"/>
            </a:br>
            <a:r>
              <a:rPr lang="en-US" sz="5400" dirty="0">
                <a:effectLst/>
              </a:rPr>
              <a:t>It's Your breath in our lungs</a:t>
            </a:r>
            <a:br>
              <a:rPr lang="en-US" sz="5400" dirty="0"/>
            </a:br>
            <a:r>
              <a:rPr lang="en-US" sz="5400" dirty="0">
                <a:effectLst/>
              </a:rPr>
              <a:t>So we pour out our praise to You only</a:t>
            </a:r>
            <a:endParaRPr lang="en-US" sz="5400" dirty="0"/>
          </a:p>
        </p:txBody>
      </p:sp>
    </p:spTree>
    <p:extLst>
      <p:ext uri="{BB962C8B-B14F-4D97-AF65-F5344CB8AC3E}">
        <p14:creationId xmlns:p14="http://schemas.microsoft.com/office/powerpoint/2010/main" val="360243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8A89-465D-4060-BE1E-5009633F8EF9}"/>
              </a:ext>
            </a:extLst>
          </p:cNvPr>
          <p:cNvSpPr>
            <a:spLocks noGrp="1"/>
          </p:cNvSpPr>
          <p:nvPr>
            <p:ph type="title"/>
          </p:nvPr>
        </p:nvSpPr>
        <p:spPr>
          <a:xfrm>
            <a:off x="0" y="200025"/>
            <a:ext cx="12096750" cy="6496050"/>
          </a:xfrm>
        </p:spPr>
        <p:txBody>
          <a:bodyPr>
            <a:noAutofit/>
          </a:bodyPr>
          <a:lstStyle/>
          <a:p>
            <a:pPr algn="ctr"/>
            <a:r>
              <a:rPr lang="en-US" sz="6000" dirty="0">
                <a:effectLst/>
              </a:rPr>
              <a:t>you give life, You are love</a:t>
            </a:r>
            <a:br>
              <a:rPr lang="en-US" sz="6000" dirty="0"/>
            </a:br>
            <a:r>
              <a:rPr lang="en-US" sz="6000" dirty="0">
                <a:effectLst/>
              </a:rPr>
              <a:t>You bring light to the darkness</a:t>
            </a:r>
            <a:br>
              <a:rPr lang="en-US" sz="6000" dirty="0"/>
            </a:br>
            <a:r>
              <a:rPr lang="en-US" sz="6000" dirty="0">
                <a:effectLst/>
              </a:rPr>
              <a:t>You give hope, You restore</a:t>
            </a:r>
            <a:br>
              <a:rPr lang="en-US" sz="6000" dirty="0"/>
            </a:br>
            <a:r>
              <a:rPr lang="en-US" sz="6000" dirty="0">
                <a:effectLst/>
              </a:rPr>
              <a:t>Every heart that is broken</a:t>
            </a:r>
            <a:br>
              <a:rPr lang="en-US" sz="6000" dirty="0"/>
            </a:br>
            <a:r>
              <a:rPr lang="en-US" sz="6000" dirty="0">
                <a:effectLst/>
              </a:rPr>
              <a:t>Great are You, Lord</a:t>
            </a:r>
            <a:endParaRPr lang="en-US" sz="6000" dirty="0"/>
          </a:p>
        </p:txBody>
      </p:sp>
    </p:spTree>
    <p:extLst>
      <p:ext uri="{BB962C8B-B14F-4D97-AF65-F5344CB8AC3E}">
        <p14:creationId xmlns:p14="http://schemas.microsoft.com/office/powerpoint/2010/main" val="84023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8A89-465D-4060-BE1E-5009633F8EF9}"/>
              </a:ext>
            </a:extLst>
          </p:cNvPr>
          <p:cNvSpPr>
            <a:spLocks noGrp="1"/>
          </p:cNvSpPr>
          <p:nvPr>
            <p:ph type="title"/>
          </p:nvPr>
        </p:nvSpPr>
        <p:spPr>
          <a:xfrm>
            <a:off x="266700" y="200025"/>
            <a:ext cx="11639550" cy="6496050"/>
          </a:xfrm>
        </p:spPr>
        <p:txBody>
          <a:bodyPr>
            <a:noAutofit/>
          </a:bodyPr>
          <a:lstStyle/>
          <a:p>
            <a:pPr algn="ctr"/>
            <a:r>
              <a:rPr lang="en-US" sz="5400" dirty="0">
                <a:effectLst/>
              </a:rPr>
              <a:t>It's Your breath in our lungs</a:t>
            </a:r>
            <a:br>
              <a:rPr lang="en-US" sz="5400" dirty="0"/>
            </a:br>
            <a:r>
              <a:rPr lang="en-US" sz="5400" dirty="0">
                <a:effectLst/>
              </a:rPr>
              <a:t>So we pour out our praise</a:t>
            </a:r>
            <a:br>
              <a:rPr lang="en-US" sz="5400" dirty="0"/>
            </a:br>
            <a:r>
              <a:rPr lang="en-US" sz="5400" dirty="0">
                <a:effectLst/>
              </a:rPr>
              <a:t>We pour out our praise</a:t>
            </a:r>
            <a:br>
              <a:rPr lang="en-US" sz="5400" dirty="0"/>
            </a:br>
            <a:r>
              <a:rPr lang="en-US" sz="5400" dirty="0">
                <a:effectLst/>
              </a:rPr>
              <a:t>It's Your breath in our lungs</a:t>
            </a:r>
            <a:br>
              <a:rPr lang="en-US" sz="5400" dirty="0"/>
            </a:br>
            <a:r>
              <a:rPr lang="en-US" sz="5400" dirty="0">
                <a:effectLst/>
              </a:rPr>
              <a:t>So we pour out our praise to You only</a:t>
            </a:r>
            <a:endParaRPr lang="en-US" sz="5400" dirty="0"/>
          </a:p>
        </p:txBody>
      </p:sp>
    </p:spTree>
    <p:extLst>
      <p:ext uri="{BB962C8B-B14F-4D97-AF65-F5344CB8AC3E}">
        <p14:creationId xmlns:p14="http://schemas.microsoft.com/office/powerpoint/2010/main" val="324918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8A89-465D-4060-BE1E-5009633F8EF9}"/>
              </a:ext>
            </a:extLst>
          </p:cNvPr>
          <p:cNvSpPr>
            <a:spLocks noGrp="1"/>
          </p:cNvSpPr>
          <p:nvPr>
            <p:ph type="title"/>
          </p:nvPr>
        </p:nvSpPr>
        <p:spPr>
          <a:xfrm>
            <a:off x="266700" y="200025"/>
            <a:ext cx="11639550" cy="6496050"/>
          </a:xfrm>
        </p:spPr>
        <p:txBody>
          <a:bodyPr>
            <a:noAutofit/>
          </a:bodyPr>
          <a:lstStyle/>
          <a:p>
            <a:pPr algn="ctr"/>
            <a:r>
              <a:rPr lang="en-US" sz="5400" dirty="0">
                <a:effectLst/>
              </a:rPr>
              <a:t>It's Your breath in our lungs</a:t>
            </a:r>
            <a:br>
              <a:rPr lang="en-US" sz="5400" dirty="0"/>
            </a:br>
            <a:r>
              <a:rPr lang="en-US" sz="5400" dirty="0">
                <a:effectLst/>
              </a:rPr>
              <a:t>So we pour out our praise</a:t>
            </a:r>
            <a:br>
              <a:rPr lang="en-US" sz="5400" dirty="0"/>
            </a:br>
            <a:r>
              <a:rPr lang="en-US" sz="5400" dirty="0">
                <a:effectLst/>
              </a:rPr>
              <a:t>We pour out our praise</a:t>
            </a:r>
            <a:br>
              <a:rPr lang="en-US" sz="5400" dirty="0"/>
            </a:br>
            <a:r>
              <a:rPr lang="en-US" sz="5400" dirty="0">
                <a:effectLst/>
              </a:rPr>
              <a:t>It's Your breath in our lungs</a:t>
            </a:r>
            <a:br>
              <a:rPr lang="en-US" sz="5400" dirty="0"/>
            </a:br>
            <a:r>
              <a:rPr lang="en-US" sz="5400" dirty="0">
                <a:effectLst/>
              </a:rPr>
              <a:t>So we pour out our praise to You only</a:t>
            </a:r>
            <a:endParaRPr lang="en-US" sz="5400" dirty="0"/>
          </a:p>
        </p:txBody>
      </p:sp>
    </p:spTree>
    <p:extLst>
      <p:ext uri="{BB962C8B-B14F-4D97-AF65-F5344CB8AC3E}">
        <p14:creationId xmlns:p14="http://schemas.microsoft.com/office/powerpoint/2010/main" val="291784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8A89-465D-4060-BE1E-5009633F8EF9}"/>
              </a:ext>
            </a:extLst>
          </p:cNvPr>
          <p:cNvSpPr>
            <a:spLocks noGrp="1"/>
          </p:cNvSpPr>
          <p:nvPr>
            <p:ph type="title"/>
          </p:nvPr>
        </p:nvSpPr>
        <p:spPr>
          <a:xfrm>
            <a:off x="266700" y="200025"/>
            <a:ext cx="11639550" cy="6496050"/>
          </a:xfrm>
        </p:spPr>
        <p:txBody>
          <a:bodyPr>
            <a:noAutofit/>
          </a:bodyPr>
          <a:lstStyle/>
          <a:p>
            <a:pPr algn="ctr"/>
            <a:r>
              <a:rPr lang="en-US" sz="6000" dirty="0">
                <a:effectLst/>
              </a:rPr>
              <a:t>And all the earth will shout Your praise</a:t>
            </a:r>
            <a:br>
              <a:rPr lang="en-US" sz="6000" dirty="0"/>
            </a:br>
            <a:r>
              <a:rPr lang="en-US" sz="6000" dirty="0">
                <a:effectLst/>
              </a:rPr>
              <a:t>Our hearts will cry, </a:t>
            </a:r>
            <a:br>
              <a:rPr lang="en-US" sz="6000" dirty="0">
                <a:effectLst/>
              </a:rPr>
            </a:br>
            <a:r>
              <a:rPr lang="en-US" sz="6000" dirty="0">
                <a:effectLst/>
              </a:rPr>
              <a:t>these bones will sing</a:t>
            </a:r>
            <a:br>
              <a:rPr lang="en-US" sz="6000" dirty="0"/>
            </a:br>
            <a:r>
              <a:rPr lang="en-US" sz="6000" dirty="0">
                <a:effectLst/>
              </a:rPr>
              <a:t>Great are You, Lord</a:t>
            </a:r>
            <a:endParaRPr lang="en-US" sz="6000" dirty="0"/>
          </a:p>
        </p:txBody>
      </p:sp>
    </p:spTree>
    <p:extLst>
      <p:ext uri="{BB962C8B-B14F-4D97-AF65-F5344CB8AC3E}">
        <p14:creationId xmlns:p14="http://schemas.microsoft.com/office/powerpoint/2010/main" val="30322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8A89-465D-4060-BE1E-5009633F8EF9}"/>
              </a:ext>
            </a:extLst>
          </p:cNvPr>
          <p:cNvSpPr>
            <a:spLocks noGrp="1"/>
          </p:cNvSpPr>
          <p:nvPr>
            <p:ph type="title"/>
          </p:nvPr>
        </p:nvSpPr>
        <p:spPr>
          <a:xfrm>
            <a:off x="266700" y="200025"/>
            <a:ext cx="11639550" cy="6496050"/>
          </a:xfrm>
        </p:spPr>
        <p:txBody>
          <a:bodyPr>
            <a:noAutofit/>
          </a:bodyPr>
          <a:lstStyle/>
          <a:p>
            <a:pPr algn="ctr"/>
            <a:r>
              <a:rPr lang="en-US" sz="6000" dirty="0">
                <a:effectLst/>
              </a:rPr>
              <a:t>And all the earth will shout Your praise</a:t>
            </a:r>
            <a:br>
              <a:rPr lang="en-US" sz="6000" dirty="0"/>
            </a:br>
            <a:r>
              <a:rPr lang="en-US" sz="6000" dirty="0">
                <a:effectLst/>
              </a:rPr>
              <a:t>Our hearts will cry, </a:t>
            </a:r>
            <a:br>
              <a:rPr lang="en-US" sz="6000" dirty="0">
                <a:effectLst/>
              </a:rPr>
            </a:br>
            <a:r>
              <a:rPr lang="en-US" sz="6000" dirty="0">
                <a:effectLst/>
              </a:rPr>
              <a:t>these bones will sing</a:t>
            </a:r>
            <a:br>
              <a:rPr lang="en-US" sz="6000" dirty="0"/>
            </a:br>
            <a:r>
              <a:rPr lang="en-US" sz="6000" dirty="0">
                <a:effectLst/>
              </a:rPr>
              <a:t>Great are You, Lord</a:t>
            </a:r>
            <a:endParaRPr lang="en-US" sz="6000" dirty="0"/>
          </a:p>
        </p:txBody>
      </p:sp>
    </p:spTree>
    <p:extLst>
      <p:ext uri="{BB962C8B-B14F-4D97-AF65-F5344CB8AC3E}">
        <p14:creationId xmlns:p14="http://schemas.microsoft.com/office/powerpoint/2010/main" val="63192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8A89-465D-4060-BE1E-5009633F8EF9}"/>
              </a:ext>
            </a:extLst>
          </p:cNvPr>
          <p:cNvSpPr>
            <a:spLocks noGrp="1"/>
          </p:cNvSpPr>
          <p:nvPr>
            <p:ph type="title"/>
          </p:nvPr>
        </p:nvSpPr>
        <p:spPr>
          <a:xfrm>
            <a:off x="266700" y="200025"/>
            <a:ext cx="11639550" cy="6496050"/>
          </a:xfrm>
        </p:spPr>
        <p:txBody>
          <a:bodyPr>
            <a:noAutofit/>
          </a:bodyPr>
          <a:lstStyle/>
          <a:p>
            <a:pPr algn="ctr"/>
            <a:r>
              <a:rPr lang="en-US" sz="6000" dirty="0">
                <a:effectLst/>
              </a:rPr>
              <a:t>And all the earth will shout Your praise</a:t>
            </a:r>
            <a:br>
              <a:rPr lang="en-US" sz="6000" dirty="0"/>
            </a:br>
            <a:r>
              <a:rPr lang="en-US" sz="6000" dirty="0">
                <a:effectLst/>
              </a:rPr>
              <a:t>Our hearts will cry, </a:t>
            </a:r>
            <a:br>
              <a:rPr lang="en-US" sz="6000" dirty="0">
                <a:effectLst/>
              </a:rPr>
            </a:br>
            <a:r>
              <a:rPr lang="en-US" sz="6000" dirty="0">
                <a:effectLst/>
              </a:rPr>
              <a:t>these bones will sing</a:t>
            </a:r>
            <a:br>
              <a:rPr lang="en-US" sz="6000" dirty="0"/>
            </a:br>
            <a:r>
              <a:rPr lang="en-US" sz="6000" dirty="0">
                <a:effectLst/>
              </a:rPr>
              <a:t>Great are You, Lord</a:t>
            </a:r>
            <a:endParaRPr lang="en-US" sz="6000" dirty="0"/>
          </a:p>
        </p:txBody>
      </p:sp>
    </p:spTree>
    <p:extLst>
      <p:ext uri="{BB962C8B-B14F-4D97-AF65-F5344CB8AC3E}">
        <p14:creationId xmlns:p14="http://schemas.microsoft.com/office/powerpoint/2010/main" val="2592984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17</TotalTime>
  <Words>66</Words>
  <Application>Microsoft Office PowerPoint</Application>
  <PresentationFormat>Widescreen</PresentationFormat>
  <Paragraphs>10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Mesh</vt:lpstr>
      <vt:lpstr>Great are you lord</vt:lpstr>
      <vt:lpstr>You give life, You are love You bring light to the darkness You give hope, You restore Every heart that is broken Great are You, Lord</vt:lpstr>
      <vt:lpstr>It's Your breath in our lungs So we pour out our praise We pour out our praise It's Your breath in our lungs So we pour out our praise to You only</vt:lpstr>
      <vt:lpstr>you give life, You are love You bring light to the darkness You give hope, You restore Every heart that is broken Great are You, Lord</vt:lpstr>
      <vt:lpstr>It's Your breath in our lungs So we pour out our praise We pour out our praise It's Your breath in our lungs So we pour out our praise to You only</vt:lpstr>
      <vt:lpstr>It's Your breath in our lungs So we pour out our praise We pour out our praise It's Your breath in our lungs So we pour out our praise to You only</vt:lpstr>
      <vt:lpstr>And all the earth will shout Your praise Our hearts will cry,  these bones will sing Great are You, Lord</vt:lpstr>
      <vt:lpstr>And all the earth will shout Your praise Our hearts will cry,  these bones will sing Great are You, Lord</vt:lpstr>
      <vt:lpstr>And all the earth will shout Your praise Our hearts will cry,  these bones will sing Great are You, Lord</vt:lpstr>
      <vt:lpstr>It's Your breath in our lungs So we pour out our praise We pour out our praise It's Your breath in our lungs So we pour out our praise To You only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Graves into gardens</dc:title>
  <dc:creator>Lawson, Brett D.</dc:creator>
  <cp:lastModifiedBy>Lawson, Brett D.</cp:lastModifiedBy>
  <cp:revision>3</cp:revision>
  <dcterms:created xsi:type="dcterms:W3CDTF">2020-06-28T13:36:50Z</dcterms:created>
  <dcterms:modified xsi:type="dcterms:W3CDTF">2020-06-28T13:54:01Z</dcterms:modified>
</cp:coreProperties>
</file>