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8" r:id="rId4"/>
    <p:sldId id="257" r:id="rId5"/>
    <p:sldId id="259" r:id="rId6"/>
    <p:sldId id="260" r:id="rId7"/>
    <p:sldId id="261" r:id="rId8"/>
    <p:sldId id="263" r:id="rId9"/>
    <p:sldId id="262" r:id="rId10"/>
    <p:sldId id="270" r:id="rId11"/>
    <p:sldId id="271" r:id="rId12"/>
    <p:sldId id="264" r:id="rId13"/>
    <p:sldId id="269" r:id="rId14"/>
    <p:sldId id="266" r:id="rId15"/>
    <p:sldId id="265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9EEAE-2AA1-42B9-80BE-93CD8D3F5620}" type="doc">
      <dgm:prSet loTypeId="urn:microsoft.com/office/officeart/2008/layout/RadialCluster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A0FEE83-EFF1-4307-8F6E-A6941B3F742D}">
      <dgm:prSet phldrT="[Text]" custT="1"/>
      <dgm:spPr/>
      <dgm:t>
        <a:bodyPr/>
        <a:lstStyle/>
        <a:p>
          <a:r>
            <a:rPr lang="en-US" sz="6000" dirty="0"/>
            <a:t>New Things</a:t>
          </a:r>
        </a:p>
      </dgm:t>
    </dgm:pt>
    <dgm:pt modelId="{0116B731-A6CA-4470-9D6B-FDDDF144FB30}" type="parTrans" cxnId="{0EA6A59B-F928-408E-89F7-0900CCBEC40B}">
      <dgm:prSet/>
      <dgm:spPr/>
      <dgm:t>
        <a:bodyPr/>
        <a:lstStyle/>
        <a:p>
          <a:endParaRPr lang="en-US"/>
        </a:p>
      </dgm:t>
    </dgm:pt>
    <dgm:pt modelId="{ED1217FD-9D14-4260-B9D3-A32F36513D05}" type="sibTrans" cxnId="{0EA6A59B-F928-408E-89F7-0900CCBEC40B}">
      <dgm:prSet/>
      <dgm:spPr/>
      <dgm:t>
        <a:bodyPr/>
        <a:lstStyle/>
        <a:p>
          <a:endParaRPr lang="en-US"/>
        </a:p>
      </dgm:t>
    </dgm:pt>
    <dgm:pt modelId="{D28A2580-C5E6-4973-9F8D-5ADD768D27EE}">
      <dgm:prSet phldrT="[Text]" custT="1"/>
      <dgm:spPr/>
      <dgm:t>
        <a:bodyPr/>
        <a:lstStyle/>
        <a:p>
          <a:r>
            <a:rPr lang="en-US" sz="6000" dirty="0"/>
            <a:t>City v 2-3</a:t>
          </a:r>
        </a:p>
      </dgm:t>
    </dgm:pt>
    <dgm:pt modelId="{1086DEC0-CF3D-46A6-8836-B69E60A624FC}" type="parTrans" cxnId="{B92CA055-F34D-465A-98E3-05A56183A332}">
      <dgm:prSet/>
      <dgm:spPr/>
      <dgm:t>
        <a:bodyPr/>
        <a:lstStyle/>
        <a:p>
          <a:endParaRPr lang="en-US"/>
        </a:p>
      </dgm:t>
    </dgm:pt>
    <dgm:pt modelId="{227D7B9C-E722-4D7E-BD02-8E5C95BD75D4}" type="sibTrans" cxnId="{B92CA055-F34D-465A-98E3-05A56183A332}">
      <dgm:prSet/>
      <dgm:spPr/>
      <dgm:t>
        <a:bodyPr/>
        <a:lstStyle/>
        <a:p>
          <a:endParaRPr lang="en-US"/>
        </a:p>
      </dgm:t>
    </dgm:pt>
    <dgm:pt modelId="{1AD4AC71-1CFD-4CE6-AA71-BED9B09FB8B9}">
      <dgm:prSet phldrT="[Text]" custT="1"/>
      <dgm:spPr/>
      <dgm:t>
        <a:bodyPr/>
        <a:lstStyle/>
        <a:p>
          <a:r>
            <a:rPr lang="en-US" sz="6000" dirty="0"/>
            <a:t>Conditions v 4 </a:t>
          </a:r>
        </a:p>
      </dgm:t>
    </dgm:pt>
    <dgm:pt modelId="{2AA82D8A-E279-47D9-9658-DDA98EB02721}" type="parTrans" cxnId="{8AD25535-8045-4207-BD5A-980643E7840A}">
      <dgm:prSet/>
      <dgm:spPr/>
      <dgm:t>
        <a:bodyPr/>
        <a:lstStyle/>
        <a:p>
          <a:endParaRPr lang="en-US"/>
        </a:p>
      </dgm:t>
    </dgm:pt>
    <dgm:pt modelId="{1C5695AA-08EE-4BBB-848C-4DD711B6DB8A}" type="sibTrans" cxnId="{8AD25535-8045-4207-BD5A-980643E7840A}">
      <dgm:prSet/>
      <dgm:spPr/>
      <dgm:t>
        <a:bodyPr/>
        <a:lstStyle/>
        <a:p>
          <a:endParaRPr lang="en-US"/>
        </a:p>
      </dgm:t>
    </dgm:pt>
    <dgm:pt modelId="{60FFAB6D-7E1C-44AC-8945-F11772B9FCC2}">
      <dgm:prSet phldrT="[Text]" custT="1"/>
      <dgm:spPr/>
      <dgm:t>
        <a:bodyPr/>
        <a:lstStyle/>
        <a:p>
          <a:r>
            <a:rPr lang="en-US" sz="6600" dirty="0"/>
            <a:t>Heaven</a:t>
          </a:r>
        </a:p>
        <a:p>
          <a:r>
            <a:rPr lang="en-US" sz="6600" dirty="0"/>
            <a:t>Earth v1</a:t>
          </a:r>
        </a:p>
      </dgm:t>
    </dgm:pt>
    <dgm:pt modelId="{4B6CBFC7-D030-472E-839D-FDD5EA152FB6}" type="parTrans" cxnId="{71ED5B6A-A277-465D-8054-63B362396464}">
      <dgm:prSet/>
      <dgm:spPr/>
      <dgm:t>
        <a:bodyPr/>
        <a:lstStyle/>
        <a:p>
          <a:endParaRPr lang="en-US"/>
        </a:p>
      </dgm:t>
    </dgm:pt>
    <dgm:pt modelId="{B88760EC-9E73-4B31-A5B1-C50A3E35B761}" type="sibTrans" cxnId="{71ED5B6A-A277-465D-8054-63B362396464}">
      <dgm:prSet/>
      <dgm:spPr/>
      <dgm:t>
        <a:bodyPr/>
        <a:lstStyle/>
        <a:p>
          <a:endParaRPr lang="en-US"/>
        </a:p>
      </dgm:t>
    </dgm:pt>
    <dgm:pt modelId="{955E00E5-739C-4240-87B4-5E7CEA3559FA}" type="pres">
      <dgm:prSet presAssocID="{AA79EEAE-2AA1-42B9-80BE-93CD8D3F562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C589145-D71A-4F22-9A24-83BE8351CFBE}" type="pres">
      <dgm:prSet presAssocID="{0A0FEE83-EFF1-4307-8F6E-A6941B3F742D}" presName="singleCycle" presStyleCnt="0"/>
      <dgm:spPr/>
    </dgm:pt>
    <dgm:pt modelId="{47BFAE8F-402F-4978-BA0B-3F72278DBAD9}" type="pres">
      <dgm:prSet presAssocID="{0A0FEE83-EFF1-4307-8F6E-A6941B3F742D}" presName="singleCenter" presStyleLbl="node1" presStyleIdx="0" presStyleCnt="4" custScaleX="215952" custScaleY="74282" custLinFactNeighborX="3244" custLinFactNeighborY="-14616">
        <dgm:presLayoutVars>
          <dgm:chMax val="7"/>
          <dgm:chPref val="7"/>
        </dgm:presLayoutVars>
      </dgm:prSet>
      <dgm:spPr/>
    </dgm:pt>
    <dgm:pt modelId="{290A6E5B-DB2B-47F0-B6CA-0E4E3E4ECFD7}" type="pres">
      <dgm:prSet presAssocID="{1086DEC0-CF3D-46A6-8836-B69E60A624FC}" presName="Name56" presStyleLbl="parChTrans1D2" presStyleIdx="0" presStyleCnt="3"/>
      <dgm:spPr/>
    </dgm:pt>
    <dgm:pt modelId="{2F896544-9F44-44A4-8C64-3200F9C374FB}" type="pres">
      <dgm:prSet presAssocID="{D28A2580-C5E6-4973-9F8D-5ADD768D27EE}" presName="text0" presStyleLbl="node1" presStyleIdx="1" presStyleCnt="4" custScaleX="361470" custScaleY="145077" custRadScaleRad="101865" custRadScaleInc="2845">
        <dgm:presLayoutVars>
          <dgm:bulletEnabled val="1"/>
        </dgm:presLayoutVars>
      </dgm:prSet>
      <dgm:spPr/>
    </dgm:pt>
    <dgm:pt modelId="{C7BFFE38-D3CE-458C-8861-1A82E427A125}" type="pres">
      <dgm:prSet presAssocID="{2AA82D8A-E279-47D9-9658-DDA98EB02721}" presName="Name56" presStyleLbl="parChTrans1D2" presStyleIdx="1" presStyleCnt="3"/>
      <dgm:spPr/>
    </dgm:pt>
    <dgm:pt modelId="{7B9E1A05-7802-4E79-9228-0824AD2CD7F7}" type="pres">
      <dgm:prSet presAssocID="{1AD4AC71-1CFD-4CE6-AA71-BED9B09FB8B9}" presName="text0" presStyleLbl="node1" presStyleIdx="2" presStyleCnt="4" custScaleX="399777" custScaleY="77997" custRadScaleRad="123193" custRadScaleInc="-1953">
        <dgm:presLayoutVars>
          <dgm:bulletEnabled val="1"/>
        </dgm:presLayoutVars>
      </dgm:prSet>
      <dgm:spPr/>
    </dgm:pt>
    <dgm:pt modelId="{F45B4D2A-4349-4111-8B43-5ADC00AA304C}" type="pres">
      <dgm:prSet presAssocID="{4B6CBFC7-D030-472E-839D-FDD5EA152FB6}" presName="Name56" presStyleLbl="parChTrans1D2" presStyleIdx="2" presStyleCnt="3"/>
      <dgm:spPr/>
    </dgm:pt>
    <dgm:pt modelId="{86CAD741-B637-425E-B562-69FDAB3D8D38}" type="pres">
      <dgm:prSet presAssocID="{60FFAB6D-7E1C-44AC-8945-F11772B9FCC2}" presName="text0" presStyleLbl="node1" presStyleIdx="3" presStyleCnt="4" custScaleX="382222" custScaleY="166895" custRadScaleRad="121105" custRadScaleInc="10565">
        <dgm:presLayoutVars>
          <dgm:bulletEnabled val="1"/>
        </dgm:presLayoutVars>
      </dgm:prSet>
      <dgm:spPr/>
    </dgm:pt>
  </dgm:ptLst>
  <dgm:cxnLst>
    <dgm:cxn modelId="{9AAF6012-0C4E-4062-9845-CA4B5AF94BE7}" type="presOf" srcId="{1086DEC0-CF3D-46A6-8836-B69E60A624FC}" destId="{290A6E5B-DB2B-47F0-B6CA-0E4E3E4ECFD7}" srcOrd="0" destOrd="0" presId="urn:microsoft.com/office/officeart/2008/layout/RadialCluster"/>
    <dgm:cxn modelId="{8AD25535-8045-4207-BD5A-980643E7840A}" srcId="{0A0FEE83-EFF1-4307-8F6E-A6941B3F742D}" destId="{1AD4AC71-1CFD-4CE6-AA71-BED9B09FB8B9}" srcOrd="1" destOrd="0" parTransId="{2AA82D8A-E279-47D9-9658-DDA98EB02721}" sibTransId="{1C5695AA-08EE-4BBB-848C-4DD711B6DB8A}"/>
    <dgm:cxn modelId="{6DD82641-8D0E-454D-9986-9E5921590AF1}" type="presOf" srcId="{4B6CBFC7-D030-472E-839D-FDD5EA152FB6}" destId="{F45B4D2A-4349-4111-8B43-5ADC00AA304C}" srcOrd="0" destOrd="0" presId="urn:microsoft.com/office/officeart/2008/layout/RadialCluster"/>
    <dgm:cxn modelId="{F87EC564-B7A0-4CB9-B3F5-8E2A63971FD6}" type="presOf" srcId="{2AA82D8A-E279-47D9-9658-DDA98EB02721}" destId="{C7BFFE38-D3CE-458C-8861-1A82E427A125}" srcOrd="0" destOrd="0" presId="urn:microsoft.com/office/officeart/2008/layout/RadialCluster"/>
    <dgm:cxn modelId="{71ED5B6A-A277-465D-8054-63B362396464}" srcId="{0A0FEE83-EFF1-4307-8F6E-A6941B3F742D}" destId="{60FFAB6D-7E1C-44AC-8945-F11772B9FCC2}" srcOrd="2" destOrd="0" parTransId="{4B6CBFC7-D030-472E-839D-FDD5EA152FB6}" sibTransId="{B88760EC-9E73-4B31-A5B1-C50A3E35B761}"/>
    <dgm:cxn modelId="{64B1B150-290C-4197-B40A-6BE9FFFC4D3D}" type="presOf" srcId="{60FFAB6D-7E1C-44AC-8945-F11772B9FCC2}" destId="{86CAD741-B637-425E-B562-69FDAB3D8D38}" srcOrd="0" destOrd="0" presId="urn:microsoft.com/office/officeart/2008/layout/RadialCluster"/>
    <dgm:cxn modelId="{B92CA055-F34D-465A-98E3-05A56183A332}" srcId="{0A0FEE83-EFF1-4307-8F6E-A6941B3F742D}" destId="{D28A2580-C5E6-4973-9F8D-5ADD768D27EE}" srcOrd="0" destOrd="0" parTransId="{1086DEC0-CF3D-46A6-8836-B69E60A624FC}" sibTransId="{227D7B9C-E722-4D7E-BD02-8E5C95BD75D4}"/>
    <dgm:cxn modelId="{0EA6A59B-F928-408E-89F7-0900CCBEC40B}" srcId="{AA79EEAE-2AA1-42B9-80BE-93CD8D3F5620}" destId="{0A0FEE83-EFF1-4307-8F6E-A6941B3F742D}" srcOrd="0" destOrd="0" parTransId="{0116B731-A6CA-4470-9D6B-FDDDF144FB30}" sibTransId="{ED1217FD-9D14-4260-B9D3-A32F36513D05}"/>
    <dgm:cxn modelId="{062FBAAF-A427-4EB6-9BDE-865DA7C4C9F1}" type="presOf" srcId="{D28A2580-C5E6-4973-9F8D-5ADD768D27EE}" destId="{2F896544-9F44-44A4-8C64-3200F9C374FB}" srcOrd="0" destOrd="0" presId="urn:microsoft.com/office/officeart/2008/layout/RadialCluster"/>
    <dgm:cxn modelId="{B3F40EC3-53F9-4DCB-AAE3-DC8BD16E8532}" type="presOf" srcId="{0A0FEE83-EFF1-4307-8F6E-A6941B3F742D}" destId="{47BFAE8F-402F-4978-BA0B-3F72278DBAD9}" srcOrd="0" destOrd="0" presId="urn:microsoft.com/office/officeart/2008/layout/RadialCluster"/>
    <dgm:cxn modelId="{FA852CF6-7390-4A06-985D-980967CE0614}" type="presOf" srcId="{1AD4AC71-1CFD-4CE6-AA71-BED9B09FB8B9}" destId="{7B9E1A05-7802-4E79-9228-0824AD2CD7F7}" srcOrd="0" destOrd="0" presId="urn:microsoft.com/office/officeart/2008/layout/RadialCluster"/>
    <dgm:cxn modelId="{3FACB3FD-3C5A-4C53-AF78-B8F6C14C90F3}" type="presOf" srcId="{AA79EEAE-2AA1-42B9-80BE-93CD8D3F5620}" destId="{955E00E5-739C-4240-87B4-5E7CEA3559FA}" srcOrd="0" destOrd="0" presId="urn:microsoft.com/office/officeart/2008/layout/RadialCluster"/>
    <dgm:cxn modelId="{2881236E-12D4-407D-A65E-36838A90F957}" type="presParOf" srcId="{955E00E5-739C-4240-87B4-5E7CEA3559FA}" destId="{EC589145-D71A-4F22-9A24-83BE8351CFBE}" srcOrd="0" destOrd="0" presId="urn:microsoft.com/office/officeart/2008/layout/RadialCluster"/>
    <dgm:cxn modelId="{F3B30FC5-D9BD-4C26-A7AA-78E4E68F1EE1}" type="presParOf" srcId="{EC589145-D71A-4F22-9A24-83BE8351CFBE}" destId="{47BFAE8F-402F-4978-BA0B-3F72278DBAD9}" srcOrd="0" destOrd="0" presId="urn:microsoft.com/office/officeart/2008/layout/RadialCluster"/>
    <dgm:cxn modelId="{E4097A62-E93B-4FB7-9A44-64739821969E}" type="presParOf" srcId="{EC589145-D71A-4F22-9A24-83BE8351CFBE}" destId="{290A6E5B-DB2B-47F0-B6CA-0E4E3E4ECFD7}" srcOrd="1" destOrd="0" presId="urn:microsoft.com/office/officeart/2008/layout/RadialCluster"/>
    <dgm:cxn modelId="{824DB5BA-3E43-4447-AB3D-48F2D8079573}" type="presParOf" srcId="{EC589145-D71A-4F22-9A24-83BE8351CFBE}" destId="{2F896544-9F44-44A4-8C64-3200F9C374FB}" srcOrd="2" destOrd="0" presId="urn:microsoft.com/office/officeart/2008/layout/RadialCluster"/>
    <dgm:cxn modelId="{34A05A66-4374-4005-AEA3-F14B93B35962}" type="presParOf" srcId="{EC589145-D71A-4F22-9A24-83BE8351CFBE}" destId="{C7BFFE38-D3CE-458C-8861-1A82E427A125}" srcOrd="3" destOrd="0" presId="urn:microsoft.com/office/officeart/2008/layout/RadialCluster"/>
    <dgm:cxn modelId="{10059BEF-D723-43E1-906B-D76B43417350}" type="presParOf" srcId="{EC589145-D71A-4F22-9A24-83BE8351CFBE}" destId="{7B9E1A05-7802-4E79-9228-0824AD2CD7F7}" srcOrd="4" destOrd="0" presId="urn:microsoft.com/office/officeart/2008/layout/RadialCluster"/>
    <dgm:cxn modelId="{6D95E50E-F6DE-404C-A432-EE92354EB606}" type="presParOf" srcId="{EC589145-D71A-4F22-9A24-83BE8351CFBE}" destId="{F45B4D2A-4349-4111-8B43-5ADC00AA304C}" srcOrd="5" destOrd="0" presId="urn:microsoft.com/office/officeart/2008/layout/RadialCluster"/>
    <dgm:cxn modelId="{357868A4-383A-4039-8A00-C2541361B2AD}" type="presParOf" srcId="{EC589145-D71A-4F22-9A24-83BE8351CFBE}" destId="{86CAD741-B637-425E-B562-69FDAB3D8D3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D3A9C5-61D1-4415-A854-54CCAABA049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7866A18-47C3-48C6-BA41-4ACA4DE7FBFD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God’s</a:t>
          </a:r>
        </a:p>
        <a:p>
          <a:r>
            <a:rPr lang="en-US" dirty="0">
              <a:solidFill>
                <a:schemeClr val="bg1"/>
              </a:solidFill>
            </a:rPr>
            <a:t>Dwelling</a:t>
          </a:r>
        </a:p>
      </dgm:t>
    </dgm:pt>
    <dgm:pt modelId="{03AF1D3D-6787-43FE-9BED-F48695A85149}" type="parTrans" cxnId="{CFE9E8C3-F77A-46B1-9706-21758E9E11C3}">
      <dgm:prSet/>
      <dgm:spPr/>
      <dgm:t>
        <a:bodyPr/>
        <a:lstStyle/>
        <a:p>
          <a:endParaRPr lang="en-US"/>
        </a:p>
      </dgm:t>
    </dgm:pt>
    <dgm:pt modelId="{27EA9167-3E5C-4C06-8F26-88FCEFD1AB5C}" type="sibTrans" cxnId="{CFE9E8C3-F77A-46B1-9706-21758E9E11C3}">
      <dgm:prSet/>
      <dgm:spPr/>
      <dgm:t>
        <a:bodyPr/>
        <a:lstStyle/>
        <a:p>
          <a:endParaRPr lang="en-US"/>
        </a:p>
      </dgm:t>
    </dgm:pt>
    <dgm:pt modelId="{E46756A5-7797-4489-B7EB-458EF625C734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Man’s </a:t>
          </a:r>
        </a:p>
        <a:p>
          <a:r>
            <a:rPr lang="en-US" dirty="0">
              <a:solidFill>
                <a:schemeClr val="bg1"/>
              </a:solidFill>
            </a:rPr>
            <a:t>Dwelling</a:t>
          </a:r>
        </a:p>
      </dgm:t>
    </dgm:pt>
    <dgm:pt modelId="{ED18C3CB-4752-4942-B55C-8B9774D63D25}" type="parTrans" cxnId="{9B0C68F6-9A15-4369-B9CF-3C61887C0EEA}">
      <dgm:prSet/>
      <dgm:spPr/>
      <dgm:t>
        <a:bodyPr/>
        <a:lstStyle/>
        <a:p>
          <a:endParaRPr lang="en-US"/>
        </a:p>
      </dgm:t>
    </dgm:pt>
    <dgm:pt modelId="{EEE08A90-3443-43E5-9D9C-EBEAFCAC4D84}" type="sibTrans" cxnId="{9B0C68F6-9A15-4369-B9CF-3C61887C0EEA}">
      <dgm:prSet/>
      <dgm:spPr/>
      <dgm:t>
        <a:bodyPr/>
        <a:lstStyle/>
        <a:p>
          <a:endParaRPr lang="en-US"/>
        </a:p>
      </dgm:t>
    </dgm:pt>
    <dgm:pt modelId="{E30F62B6-21A0-462D-AC28-1F4C9B4353A2}" type="pres">
      <dgm:prSet presAssocID="{38D3A9C5-61D1-4415-A854-54CCAABA049C}" presName="compositeShape" presStyleCnt="0">
        <dgm:presLayoutVars>
          <dgm:chMax val="7"/>
          <dgm:dir/>
          <dgm:resizeHandles val="exact"/>
        </dgm:presLayoutVars>
      </dgm:prSet>
      <dgm:spPr/>
    </dgm:pt>
    <dgm:pt modelId="{5E26788E-319C-42B9-9906-6BA57D56FD9D}" type="pres">
      <dgm:prSet presAssocID="{07866A18-47C3-48C6-BA41-4ACA4DE7FBFD}" presName="circ1" presStyleLbl="vennNode1" presStyleIdx="0" presStyleCnt="2"/>
      <dgm:spPr/>
    </dgm:pt>
    <dgm:pt modelId="{A4688997-7D3A-4912-8E28-8D60B2F02926}" type="pres">
      <dgm:prSet presAssocID="{07866A18-47C3-48C6-BA41-4ACA4DE7FBF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D1FD074-2A51-47C5-87D6-AD89B6FBE81B}" type="pres">
      <dgm:prSet presAssocID="{E46756A5-7797-4489-B7EB-458EF625C734}" presName="circ2" presStyleLbl="vennNode1" presStyleIdx="1" presStyleCnt="2"/>
      <dgm:spPr/>
    </dgm:pt>
    <dgm:pt modelId="{D9E86B4C-F0E2-4418-A29A-C0717EE857D7}" type="pres">
      <dgm:prSet presAssocID="{E46756A5-7797-4489-B7EB-458EF625C73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6860638-62AA-446A-B0AF-9EF17D865291}" type="presOf" srcId="{E46756A5-7797-4489-B7EB-458EF625C734}" destId="{ED1FD074-2A51-47C5-87D6-AD89B6FBE81B}" srcOrd="0" destOrd="0" presId="urn:microsoft.com/office/officeart/2005/8/layout/venn1"/>
    <dgm:cxn modelId="{D8821768-47E0-4837-B6C5-8FFE14386B9B}" type="presOf" srcId="{07866A18-47C3-48C6-BA41-4ACA4DE7FBFD}" destId="{A4688997-7D3A-4912-8E28-8D60B2F02926}" srcOrd="1" destOrd="0" presId="urn:microsoft.com/office/officeart/2005/8/layout/venn1"/>
    <dgm:cxn modelId="{89E2847E-8911-4A0B-A2A1-EB4BC9BFAFC8}" type="presOf" srcId="{E46756A5-7797-4489-B7EB-458EF625C734}" destId="{D9E86B4C-F0E2-4418-A29A-C0717EE857D7}" srcOrd="1" destOrd="0" presId="urn:microsoft.com/office/officeart/2005/8/layout/venn1"/>
    <dgm:cxn modelId="{E695BBA0-D41A-4758-AD43-9FA8E9B28D6A}" type="presOf" srcId="{07866A18-47C3-48C6-BA41-4ACA4DE7FBFD}" destId="{5E26788E-319C-42B9-9906-6BA57D56FD9D}" srcOrd="0" destOrd="0" presId="urn:microsoft.com/office/officeart/2005/8/layout/venn1"/>
    <dgm:cxn modelId="{CFE9E8C3-F77A-46B1-9706-21758E9E11C3}" srcId="{38D3A9C5-61D1-4415-A854-54CCAABA049C}" destId="{07866A18-47C3-48C6-BA41-4ACA4DE7FBFD}" srcOrd="0" destOrd="0" parTransId="{03AF1D3D-6787-43FE-9BED-F48695A85149}" sibTransId="{27EA9167-3E5C-4C06-8F26-88FCEFD1AB5C}"/>
    <dgm:cxn modelId="{40BDCBE9-75A6-4CC4-A49C-A0CBCD0368AB}" type="presOf" srcId="{38D3A9C5-61D1-4415-A854-54CCAABA049C}" destId="{E30F62B6-21A0-462D-AC28-1F4C9B4353A2}" srcOrd="0" destOrd="0" presId="urn:microsoft.com/office/officeart/2005/8/layout/venn1"/>
    <dgm:cxn modelId="{9B0C68F6-9A15-4369-B9CF-3C61887C0EEA}" srcId="{38D3A9C5-61D1-4415-A854-54CCAABA049C}" destId="{E46756A5-7797-4489-B7EB-458EF625C734}" srcOrd="1" destOrd="0" parTransId="{ED18C3CB-4752-4942-B55C-8B9774D63D25}" sibTransId="{EEE08A90-3443-43E5-9D9C-EBEAFCAC4D84}"/>
    <dgm:cxn modelId="{90D00D5E-3A9B-4C1C-B252-33E6329F07A4}" type="presParOf" srcId="{E30F62B6-21A0-462D-AC28-1F4C9B4353A2}" destId="{5E26788E-319C-42B9-9906-6BA57D56FD9D}" srcOrd="0" destOrd="0" presId="urn:microsoft.com/office/officeart/2005/8/layout/venn1"/>
    <dgm:cxn modelId="{A8153A0F-A485-4977-808C-45176C1F4CAB}" type="presParOf" srcId="{E30F62B6-21A0-462D-AC28-1F4C9B4353A2}" destId="{A4688997-7D3A-4912-8E28-8D60B2F02926}" srcOrd="1" destOrd="0" presId="urn:microsoft.com/office/officeart/2005/8/layout/venn1"/>
    <dgm:cxn modelId="{21F3FD82-8747-4475-AEEB-C4D51B608898}" type="presParOf" srcId="{E30F62B6-21A0-462D-AC28-1F4C9B4353A2}" destId="{ED1FD074-2A51-47C5-87D6-AD89B6FBE81B}" srcOrd="2" destOrd="0" presId="urn:microsoft.com/office/officeart/2005/8/layout/venn1"/>
    <dgm:cxn modelId="{CBAFBB10-0B1E-4EC1-9337-967F6985D699}" type="presParOf" srcId="{E30F62B6-21A0-462D-AC28-1F4C9B4353A2}" destId="{D9E86B4C-F0E2-4418-A29A-C0717EE857D7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FAE8F-402F-4978-BA0B-3F72278DBAD9}">
      <dsp:nvSpPr>
        <dsp:cNvPr id="0" name=""/>
        <dsp:cNvSpPr/>
      </dsp:nvSpPr>
      <dsp:spPr>
        <a:xfrm>
          <a:off x="4063244" y="2403692"/>
          <a:ext cx="4348555" cy="149579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New Things</a:t>
          </a:r>
        </a:p>
      </dsp:txBody>
      <dsp:txXfrm>
        <a:off x="4136263" y="2476711"/>
        <a:ext cx="4202517" cy="1349754"/>
      </dsp:txXfrm>
    </dsp:sp>
    <dsp:sp modelId="{290A6E5B-DB2B-47F0-B6CA-0E4E3E4ECFD7}">
      <dsp:nvSpPr>
        <dsp:cNvPr id="0" name=""/>
        <dsp:cNvSpPr/>
      </dsp:nvSpPr>
      <dsp:spPr>
        <a:xfrm rot="16032365">
          <a:off x="5957977" y="2172218"/>
          <a:ext cx="46349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3498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896544-9F44-44A4-8C64-3200F9C374FB}">
      <dsp:nvSpPr>
        <dsp:cNvPr id="0" name=""/>
        <dsp:cNvSpPr/>
      </dsp:nvSpPr>
      <dsp:spPr>
        <a:xfrm>
          <a:off x="3692270" y="-16572"/>
          <a:ext cx="4876799" cy="195731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City v 2-3</a:t>
          </a:r>
        </a:p>
      </dsp:txBody>
      <dsp:txXfrm>
        <a:off x="3787818" y="78976"/>
        <a:ext cx="4685703" cy="1766221"/>
      </dsp:txXfrm>
    </dsp:sp>
    <dsp:sp modelId="{C7BFFE38-D3CE-458C-8861-1A82E427A125}">
      <dsp:nvSpPr>
        <dsp:cNvPr id="0" name=""/>
        <dsp:cNvSpPr/>
      </dsp:nvSpPr>
      <dsp:spPr>
        <a:xfrm rot="2468772">
          <a:off x="6817919" y="4633589"/>
          <a:ext cx="22313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1379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E1A05-7802-4E79-9228-0824AD2CD7F7}">
      <dsp:nvSpPr>
        <dsp:cNvPr id="0" name=""/>
        <dsp:cNvSpPr/>
      </dsp:nvSpPr>
      <dsp:spPr>
        <a:xfrm>
          <a:off x="6679107" y="5367693"/>
          <a:ext cx="5393621" cy="105230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Conditions v 4 </a:t>
          </a:r>
        </a:p>
      </dsp:txBody>
      <dsp:txXfrm>
        <a:off x="6730476" y="5419062"/>
        <a:ext cx="5290883" cy="949564"/>
      </dsp:txXfrm>
    </dsp:sp>
    <dsp:sp modelId="{F45B4D2A-4349-4111-8B43-5ADC00AA304C}">
      <dsp:nvSpPr>
        <dsp:cNvPr id="0" name=""/>
        <dsp:cNvSpPr/>
      </dsp:nvSpPr>
      <dsp:spPr>
        <a:xfrm rot="8787542">
          <a:off x="4222673" y="4166683"/>
          <a:ext cx="9671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67175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CAD741-B637-425E-B562-69FDAB3D8D38}">
      <dsp:nvSpPr>
        <dsp:cNvPr id="0" name=""/>
        <dsp:cNvSpPr/>
      </dsp:nvSpPr>
      <dsp:spPr>
        <a:xfrm>
          <a:off x="26491" y="4433881"/>
          <a:ext cx="5156776" cy="2251676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/>
            <a:t>Heaven</a:t>
          </a:r>
        </a:p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/>
            <a:t>Earth v1</a:t>
          </a:r>
        </a:p>
      </dsp:txBody>
      <dsp:txXfrm>
        <a:off x="136409" y="4543799"/>
        <a:ext cx="4936940" cy="2031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6788E-319C-42B9-9906-6BA57D56FD9D}">
      <dsp:nvSpPr>
        <dsp:cNvPr id="0" name=""/>
        <dsp:cNvSpPr/>
      </dsp:nvSpPr>
      <dsp:spPr>
        <a:xfrm>
          <a:off x="1036345" y="15535"/>
          <a:ext cx="5680615" cy="56806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chemeClr val="bg1"/>
              </a:solidFill>
            </a:rPr>
            <a:t>God’s</a:t>
          </a:r>
        </a:p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chemeClr val="bg1"/>
              </a:solidFill>
            </a:rPr>
            <a:t>Dwelling</a:t>
          </a:r>
        </a:p>
      </dsp:txBody>
      <dsp:txXfrm>
        <a:off x="1829584" y="685402"/>
        <a:ext cx="3275309" cy="4340882"/>
      </dsp:txXfrm>
    </dsp:sp>
    <dsp:sp modelId="{ED1FD074-2A51-47C5-87D6-AD89B6FBE81B}">
      <dsp:nvSpPr>
        <dsp:cNvPr id="0" name=""/>
        <dsp:cNvSpPr/>
      </dsp:nvSpPr>
      <dsp:spPr>
        <a:xfrm>
          <a:off x="5130482" y="15535"/>
          <a:ext cx="5680615" cy="568061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chemeClr val="bg1"/>
              </a:solidFill>
            </a:rPr>
            <a:t>Man’s </a:t>
          </a:r>
        </a:p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solidFill>
                <a:schemeClr val="bg1"/>
              </a:solidFill>
            </a:rPr>
            <a:t>Dwelling</a:t>
          </a:r>
        </a:p>
      </dsp:txBody>
      <dsp:txXfrm>
        <a:off x="6742548" y="685402"/>
        <a:ext cx="3275309" cy="4340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71C41-400F-4F13-A516-66401EE83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0B2A38-3505-4EA4-ABF6-A0199CE8B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1CCF2-F1E9-45F3-8FBA-2E7E3110D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67FC-EE40-4317-AB16-B9818C92A455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78781-DF41-48DC-A205-0444A021A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CC6A2-1D37-4826-9F93-09439486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E465-334F-4959-860B-F7C25793C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58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B3F41-1963-4868-B629-FFB89826C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C0301C-4CB0-44E9-93C1-2127450B0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35162-14F5-4391-8B25-B8AABDDF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67FC-EE40-4317-AB16-B9818C92A455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12B75-0DB1-4411-8E65-583031226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2D3E2-FBE4-43DD-94D0-CEB33E585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E465-334F-4959-860B-F7C25793C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24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863051-E028-47A1-AFF0-F020BAC0EC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0ECFE4-F11F-4F92-9D16-46970E3C7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7BBD6-2A1A-44CC-B943-2CA288366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67FC-EE40-4317-AB16-B9818C92A455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87576-C895-47BC-854C-3B0F963C4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6A9F9-77ED-41F7-9AA7-9FA381A81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E465-334F-4959-860B-F7C25793C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21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62696-A57D-4914-B808-9444F8D17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0755C-E04C-4976-8C7A-56F23EDF1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F8E59-315C-404B-95CC-8324E0FC9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67FC-EE40-4317-AB16-B9818C92A455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7AFD4-67CC-4B8A-997F-A0BA98DB7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0E257-2795-4C35-A4C7-0BB4DF42F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E465-334F-4959-860B-F7C25793C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1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0BF14-57C6-4379-974F-E002814FA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BE3C8-62E1-4817-8EC5-A0DE68E0D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EDDA2-2471-4816-AEB9-F55B5320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67FC-EE40-4317-AB16-B9818C92A455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906A7-0BD0-4E8E-8940-8FED36C77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D60A4-4F81-4EA6-9B40-C12662E7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E465-334F-4959-860B-F7C25793C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39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5EDA5-F301-40A2-B961-FD41110D7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B6466-3D53-43E6-94A1-5812FF85B7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E5CA3B-EBC7-46BE-B77A-D5D7E1312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89F742-8ADD-4BD7-BBE1-F2E295089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67FC-EE40-4317-AB16-B9818C92A455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75E3B5-F78C-4B1D-8214-258DAC4A1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AB3FA2-FE08-4CAB-B19C-615FF6C2C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E465-334F-4959-860B-F7C25793C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01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6AB3B-FF76-4147-ABE5-FDDE19491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0CEA4-7BE8-4BAC-AE78-20C99AB38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4C7D8-45EF-46AA-AF0B-DCCF1FFA3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E8863A-6034-4F31-927D-87266F7C6A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F03789-44E1-4E37-90F5-9FCF631031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D9D76B-850E-4610-BA23-18CB9CE7A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67FC-EE40-4317-AB16-B9818C92A455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781658-B1E3-4898-85EC-AE952C9A6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FC3774-95B8-4A82-BCF9-4320B9E60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E465-334F-4959-860B-F7C25793C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0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B2744-44EF-4F7E-8857-614F0B928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3B65AC-D1B5-4CCA-9F33-A8F6A23A6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67FC-EE40-4317-AB16-B9818C92A455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F33F39-5C8A-4EDF-8E52-5647806DA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B053E8-FBE6-4FA6-AE1F-4161AC7B0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E465-334F-4959-860B-F7C25793C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7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FA75A5-E304-4061-A41C-9BD73D2ED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67FC-EE40-4317-AB16-B9818C92A455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9C2E9B-2A4D-461C-919E-73B65F30E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32E92-825A-4C41-91E3-D2BD625EE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E465-334F-4959-860B-F7C25793C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8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F06A3-35E9-4580-A830-AA033D890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E26A8-063F-4B5C-8535-CB98F5363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6782FF-9CEA-4BE6-925A-1FB1A7CA0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3C5438-F1BA-4020-A355-4730EF779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67FC-EE40-4317-AB16-B9818C92A455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76C41-CCFB-4123-8F36-1CF78482F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38C29-EA24-4E0C-B150-A0DD024C7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E465-334F-4959-860B-F7C25793C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9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9DC55-1044-4F29-A58B-E22655F35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C26B48-46E0-482D-B69A-5A8525384D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1601E4-8429-4468-96BE-582B2307E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480994-410D-42E1-BEB8-35EA69808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F67FC-EE40-4317-AB16-B9818C92A455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A4B3A-36CA-4B92-A2EC-086374658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FA055-AF24-42ED-9336-920841AEB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EE465-334F-4959-860B-F7C25793C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0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9C0FCE-1881-4BBA-8066-FB718E868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6D26CA-763D-4A65-A1D2-2FCC9B218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2B359-221C-4274-899E-9D396E5B2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F67FC-EE40-4317-AB16-B9818C92A455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6AF28-9744-4395-887F-B6B0DF2855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88D41-C1A6-41E1-A126-B5BA7156B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EE465-334F-4959-860B-F7C25793C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2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58F53-925F-4332-A710-5E8D35D30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522"/>
            <a:ext cx="12192000" cy="6626087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b="1" u="sng" dirty="0">
                <a:solidFill>
                  <a:schemeClr val="bg1"/>
                </a:solidFill>
              </a:rPr>
              <a:t>Share on Facebook</a:t>
            </a:r>
          </a:p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</a:rPr>
              <a:t>Mt. Olive Church – Wise Va</a:t>
            </a:r>
          </a:p>
          <a:p>
            <a:pPr marL="0" indent="0" algn="ctr">
              <a:buNone/>
            </a:pPr>
            <a:endParaRPr lang="en-US" sz="8000" b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8000" b="1" u="sng" dirty="0">
                <a:solidFill>
                  <a:schemeClr val="bg1"/>
                </a:solidFill>
              </a:rPr>
              <a:t>Get Service info</a:t>
            </a:r>
          </a:p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</a:rPr>
              <a:t>mountolivechurch.net (blog)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154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1421C9B-4329-4785-A9FA-3E28B60E47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851829"/>
              </p:ext>
            </p:extLst>
          </p:nvPr>
        </p:nvGraphicFramePr>
        <p:xfrm>
          <a:off x="212035" y="993912"/>
          <a:ext cx="11847443" cy="5711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5C86D87-FE43-42B5-A991-D3AD7A31B22A}"/>
              </a:ext>
            </a:extLst>
          </p:cNvPr>
          <p:cNvSpPr txBox="1"/>
          <p:nvPr/>
        </p:nvSpPr>
        <p:spPr>
          <a:xfrm>
            <a:off x="3737113" y="70582"/>
            <a:ext cx="49905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Heavenly Hunger</a:t>
            </a:r>
          </a:p>
        </p:txBody>
      </p:sp>
    </p:spTree>
    <p:extLst>
      <p:ext uri="{BB962C8B-B14F-4D97-AF65-F5344CB8AC3E}">
        <p14:creationId xmlns:p14="http://schemas.microsoft.com/office/powerpoint/2010/main" val="1425280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8CAB4-3BF5-4D47-A5D8-A86987373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7FF070-2AF5-4CB9-9B47-AA29BE91E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83" y="86835"/>
            <a:ext cx="6308034" cy="6684329"/>
          </a:xfrm>
        </p:spPr>
      </p:pic>
    </p:spTree>
    <p:extLst>
      <p:ext uri="{BB962C8B-B14F-4D97-AF65-F5344CB8AC3E}">
        <p14:creationId xmlns:p14="http://schemas.microsoft.com/office/powerpoint/2010/main" val="2578126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1DACE-ADE7-44E1-916B-614C08C31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643"/>
            <a:ext cx="10515600" cy="1239079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</a:rPr>
              <a:t>New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AA47E-5D6D-4713-8D03-A1FA49881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1722"/>
            <a:ext cx="12192000" cy="5393635"/>
          </a:xfrm>
        </p:spPr>
        <p:txBody>
          <a:bodyPr>
            <a:noAutofit/>
          </a:bodyPr>
          <a:lstStyle/>
          <a:p>
            <a:r>
              <a:rPr lang="en-US" sz="6000" b="1" i="0" baseline="30000" dirty="0">
                <a:solidFill>
                  <a:schemeClr val="bg1"/>
                </a:solidFill>
                <a:effectLst/>
                <a:latin typeface="system-ui"/>
              </a:rPr>
              <a:t>4 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And God shall wipe away all tears from their eyes; and there shall be no more death, neither sorrow, nor crying, neither shall there be any more pain: for the former things are passed away.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52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24E26-C58B-40F0-8C2D-D1F9B1087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48138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</a:rPr>
              <a:t>View of Suffering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A2F3B-542E-43BA-8713-10B45000B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13183"/>
            <a:ext cx="11887200" cy="57448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i="0" baseline="30000" dirty="0">
                <a:solidFill>
                  <a:schemeClr val="bg1"/>
                </a:solidFill>
                <a:effectLst/>
                <a:latin typeface="system-ui"/>
              </a:rPr>
              <a:t>2 Corinthians 4:17 </a:t>
            </a:r>
            <a:r>
              <a:rPr lang="en-US" sz="6600" b="0" i="0" dirty="0">
                <a:solidFill>
                  <a:schemeClr val="bg1"/>
                </a:solidFill>
                <a:effectLst/>
                <a:latin typeface="system-ui"/>
              </a:rPr>
              <a:t>For our light affliction, which is but for a moment, worketh for us a far more exceeding and eternal weight of glory;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07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EFE1D-2AF9-4462-B873-518B4D564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54156"/>
          </a:xfrm>
        </p:spPr>
        <p:txBody>
          <a:bodyPr>
            <a:normAutofit/>
          </a:bodyPr>
          <a:lstStyle/>
          <a:p>
            <a:pPr algn="ctr"/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01AD7-8B36-4996-94B0-D27CA5AE0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70" y="450574"/>
            <a:ext cx="11953460" cy="62682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i="0" baseline="30000" dirty="0">
                <a:solidFill>
                  <a:schemeClr val="bg1"/>
                </a:solidFill>
                <a:effectLst/>
                <a:latin typeface="system-ui"/>
              </a:rPr>
              <a:t>5 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system-ui"/>
              </a:rPr>
              <a:t>And he that sat upon the throne said, Behold, I make all things </a:t>
            </a:r>
            <a:r>
              <a:rPr lang="en-US" sz="5400" b="1" i="0" dirty="0">
                <a:solidFill>
                  <a:schemeClr val="bg1"/>
                </a:solidFill>
                <a:effectLst/>
                <a:latin typeface="system-ui"/>
              </a:rPr>
              <a:t>new.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system-ui"/>
              </a:rPr>
              <a:t> And he said unto me, Write: for these words are true and faithful. </a:t>
            </a:r>
          </a:p>
          <a:p>
            <a:pPr marL="0" indent="0" algn="ctr">
              <a:buNone/>
            </a:pPr>
            <a:r>
              <a:rPr lang="en-US" sz="5400" b="1" i="0" baseline="30000" dirty="0">
                <a:solidFill>
                  <a:schemeClr val="bg1"/>
                </a:solidFill>
                <a:effectLst/>
                <a:latin typeface="system-ui"/>
              </a:rPr>
              <a:t>6 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system-ui"/>
              </a:rPr>
              <a:t>And he said unto me, It is done. I am Alpha and Omega, the beginning and the end. I will give unto him that is athirst of the fountain of the water of life freely.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289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8B676-80BB-46FB-BAFF-898701A89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887" y="203958"/>
            <a:ext cx="3816626" cy="628788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New You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7D76B9-8DB1-44BA-98BF-0726009FF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42052"/>
            <a:ext cx="12046225" cy="60761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i="0" baseline="30000" dirty="0">
                <a:solidFill>
                  <a:schemeClr val="bg1"/>
                </a:solidFill>
                <a:effectLst/>
                <a:latin typeface="system-ui"/>
              </a:rPr>
              <a:t>2 Corinthians 5:17 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Therefore if any man be in Christ, he is a </a:t>
            </a:r>
            <a:r>
              <a:rPr lang="en-US" sz="6000" b="1" i="0" dirty="0">
                <a:solidFill>
                  <a:schemeClr val="bg1"/>
                </a:solidFill>
                <a:effectLst/>
                <a:latin typeface="system-ui"/>
              </a:rPr>
              <a:t>new creature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: old things are passed away; behold, all things are become new.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59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F6629-0235-40F0-BC13-C34C04461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6139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Lets Go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179C0-C8DF-4006-99A8-5D8A0606B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2" y="954158"/>
            <a:ext cx="11582400" cy="57514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i="0" baseline="30000" dirty="0">
                <a:solidFill>
                  <a:schemeClr val="bg1"/>
                </a:solidFill>
                <a:effectLst/>
                <a:latin typeface="system-ui"/>
              </a:rPr>
              <a:t>8 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But the fearful, and unbelieving, and the abominable, and murderers, and whoremongers, and sorcerers, and idolaters, and all liars, shall have their part in the lake which </a:t>
            </a:r>
            <a:r>
              <a:rPr lang="en-US" sz="6000" b="0" i="0" dirty="0" err="1">
                <a:solidFill>
                  <a:schemeClr val="bg1"/>
                </a:solidFill>
                <a:effectLst/>
                <a:latin typeface="system-ui"/>
              </a:rPr>
              <a:t>burneth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 with fire and brimstone: which is the second death.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468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61486-31AA-4540-828C-A82406E5A3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</a:rPr>
              <a:t>Heaven is………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D9BD1-42EE-408F-A905-782A49929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73526"/>
            <a:ext cx="9144000" cy="201168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Revelation 21</a:t>
            </a:r>
          </a:p>
          <a:p>
            <a:r>
              <a:rPr lang="en-US" sz="5400" dirty="0">
                <a:solidFill>
                  <a:schemeClr val="bg1"/>
                </a:solidFill>
              </a:rPr>
              <a:t>“Lets Go Together”</a:t>
            </a:r>
          </a:p>
        </p:txBody>
      </p:sp>
    </p:spTree>
    <p:extLst>
      <p:ext uri="{BB962C8B-B14F-4D97-AF65-F5344CB8AC3E}">
        <p14:creationId xmlns:p14="http://schemas.microsoft.com/office/powerpoint/2010/main" val="4049259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2E5C8-47DD-4EBA-BE59-83F6ED56C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51" y="1573488"/>
            <a:ext cx="2845905" cy="1325563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Tour of Heaven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606BBB-1DBB-470C-9F39-BCBE798004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322" y="102497"/>
            <a:ext cx="6851373" cy="7058909"/>
          </a:xfrm>
        </p:spPr>
      </p:pic>
    </p:spTree>
    <p:extLst>
      <p:ext uri="{BB962C8B-B14F-4D97-AF65-F5344CB8AC3E}">
        <p14:creationId xmlns:p14="http://schemas.microsoft.com/office/powerpoint/2010/main" val="289619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EFE1D-2AF9-4462-B873-518B4D564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54156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</a:rPr>
              <a:t>Heaven is NEW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01AD7-8B36-4996-94B0-D27CA5AE0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70" y="954158"/>
            <a:ext cx="11953460" cy="576469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5400" b="1" i="0" baseline="30000" dirty="0">
                <a:solidFill>
                  <a:schemeClr val="bg1"/>
                </a:solidFill>
                <a:effectLst/>
                <a:latin typeface="system-ui"/>
              </a:rPr>
              <a:t>5 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system-ui"/>
              </a:rPr>
              <a:t>And he that sat upon the throne said, Behold, I make all things </a:t>
            </a:r>
            <a:r>
              <a:rPr lang="en-US" sz="5400" b="1" i="0" dirty="0">
                <a:solidFill>
                  <a:schemeClr val="bg1"/>
                </a:solidFill>
                <a:effectLst/>
                <a:latin typeface="system-ui"/>
              </a:rPr>
              <a:t>new.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system-ui"/>
              </a:rPr>
              <a:t> And he said unto me, Write: for these words are true and faithful. </a:t>
            </a:r>
          </a:p>
          <a:p>
            <a:pPr marL="0" indent="0" algn="ctr">
              <a:buNone/>
            </a:pPr>
            <a:r>
              <a:rPr lang="en-US" sz="5400" b="1" i="0" baseline="30000" dirty="0">
                <a:solidFill>
                  <a:schemeClr val="bg1"/>
                </a:solidFill>
                <a:effectLst/>
                <a:latin typeface="system-ui"/>
              </a:rPr>
              <a:t>6 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system-ui"/>
              </a:rPr>
              <a:t>And he said unto me, It is done. I am Alpha and Omega, the beginning and the end. I will give unto him that is athirst of the fountain of the water of life freely.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524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A61F6-0BDB-4DDA-AC34-E588D0316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AB4E506-B83C-4B42-87B8-141E8D4126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060324"/>
              </p:ext>
            </p:extLst>
          </p:nvPr>
        </p:nvGraphicFramePr>
        <p:xfrm>
          <a:off x="119269" y="72887"/>
          <a:ext cx="12192000" cy="6712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3740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714CA-82A4-4F0E-A47E-70D01B00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</a:rPr>
              <a:t>New Heaven and Earth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07BC6-6FA0-4688-AC12-F6E6A3F8E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2" y="1825625"/>
            <a:ext cx="10916478" cy="4351338"/>
          </a:xfrm>
        </p:spPr>
        <p:txBody>
          <a:bodyPr>
            <a:normAutofit/>
          </a:bodyPr>
          <a:lstStyle/>
          <a:p>
            <a:r>
              <a:rPr lang="en-US" sz="6000" b="1" i="0" dirty="0">
                <a:solidFill>
                  <a:schemeClr val="bg1"/>
                </a:solidFill>
                <a:effectLst/>
                <a:latin typeface="system-ui"/>
              </a:rPr>
              <a:t>21 </a:t>
            </a:r>
            <a:r>
              <a:rPr lang="en-US" sz="6000" b="0" i="0" dirty="0">
                <a:solidFill>
                  <a:schemeClr val="bg1"/>
                </a:solidFill>
                <a:effectLst/>
                <a:latin typeface="system-ui"/>
              </a:rPr>
              <a:t>And I saw a new heaven and a new earth: for the first heaven and the first earth were passed away; and there was no more sea.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96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AF505-1046-4BC5-8827-B57203D25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7814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Pass 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7F59B-8236-490D-8FD0-6B41639BE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351722"/>
            <a:ext cx="11754678" cy="5300869"/>
          </a:xfrm>
        </p:spPr>
        <p:txBody>
          <a:bodyPr>
            <a:noAutofit/>
          </a:bodyPr>
          <a:lstStyle/>
          <a:p>
            <a:r>
              <a:rPr lang="en-US" sz="5400" b="1" i="0" baseline="30000" dirty="0">
                <a:solidFill>
                  <a:schemeClr val="bg1"/>
                </a:solidFill>
                <a:effectLst/>
                <a:latin typeface="system-ui"/>
              </a:rPr>
              <a:t>3 Peter 3:10 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system-ui"/>
              </a:rPr>
              <a:t>But the day of the Lord will come as a thief in the night; in the which the heavens shall pass away with a great noise, and the elements shall melt with fervent heat, the earth also and the works that are therein shall be burned up.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699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B34FD-84FB-4353-98CE-0CCBBD9A7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Take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DE26A-150C-442A-9975-576501039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God Remains</a:t>
            </a:r>
          </a:p>
          <a:p>
            <a:r>
              <a:rPr lang="en-US" sz="6600" dirty="0">
                <a:solidFill>
                  <a:schemeClr val="bg1"/>
                </a:solidFill>
              </a:rPr>
              <a:t>Word Remains</a:t>
            </a:r>
          </a:p>
          <a:p>
            <a:r>
              <a:rPr lang="en-US" sz="6600" dirty="0">
                <a:solidFill>
                  <a:schemeClr val="bg1"/>
                </a:solidFill>
              </a:rPr>
              <a:t>Soul Remains</a:t>
            </a:r>
          </a:p>
        </p:txBody>
      </p:sp>
    </p:spTree>
    <p:extLst>
      <p:ext uri="{BB962C8B-B14F-4D97-AF65-F5344CB8AC3E}">
        <p14:creationId xmlns:p14="http://schemas.microsoft.com/office/powerpoint/2010/main" val="2347131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323F1-137B-4C4D-B3BA-3030454BD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3912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New City  (Hunger for Heaven)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AABEB-F107-43A2-BB7F-23AEC08DD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6678"/>
            <a:ext cx="12032974" cy="577132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5400" b="1" i="0" baseline="30000" dirty="0">
                <a:solidFill>
                  <a:schemeClr val="bg1"/>
                </a:solidFill>
                <a:effectLst/>
                <a:latin typeface="system-ui"/>
              </a:rPr>
              <a:t>2 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system-ui"/>
              </a:rPr>
              <a:t>And I John saw the </a:t>
            </a:r>
            <a:r>
              <a:rPr lang="en-US" sz="5400" b="1" i="0" dirty="0">
                <a:solidFill>
                  <a:schemeClr val="bg1"/>
                </a:solidFill>
                <a:effectLst/>
                <a:latin typeface="system-ui"/>
              </a:rPr>
              <a:t>holy city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system-ui"/>
              </a:rPr>
              <a:t>, </a:t>
            </a:r>
            <a:r>
              <a:rPr lang="en-US" sz="5400" b="1" i="0" dirty="0">
                <a:solidFill>
                  <a:schemeClr val="bg1"/>
                </a:solidFill>
                <a:effectLst/>
                <a:latin typeface="system-ui"/>
              </a:rPr>
              <a:t>new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system-ui"/>
              </a:rPr>
              <a:t> Jerusalem, coming down from God out of heaven, prepared as a </a:t>
            </a:r>
            <a:r>
              <a:rPr lang="en-US" sz="5400" b="1" i="0" dirty="0">
                <a:solidFill>
                  <a:schemeClr val="bg1"/>
                </a:solidFill>
                <a:effectLst/>
                <a:latin typeface="system-ui"/>
              </a:rPr>
              <a:t>bride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system-ui"/>
              </a:rPr>
              <a:t> adorned for her husband.</a:t>
            </a:r>
          </a:p>
          <a:p>
            <a:pPr marL="0" indent="0" algn="ctr">
              <a:buNone/>
            </a:pPr>
            <a:r>
              <a:rPr lang="en-US" sz="5400" b="1" i="0" baseline="30000" dirty="0">
                <a:solidFill>
                  <a:schemeClr val="bg1"/>
                </a:solidFill>
                <a:effectLst/>
                <a:latin typeface="system-ui"/>
              </a:rPr>
              <a:t>3 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system-ui"/>
              </a:rPr>
              <a:t>And I heard a great voice out of heaven saying, </a:t>
            </a:r>
            <a:r>
              <a:rPr lang="en-US" sz="5400" b="1" i="0" dirty="0">
                <a:solidFill>
                  <a:schemeClr val="bg1"/>
                </a:solidFill>
                <a:effectLst/>
                <a:latin typeface="system-ui"/>
              </a:rPr>
              <a:t>Behold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system-ui"/>
              </a:rPr>
              <a:t>, the </a:t>
            </a:r>
            <a:r>
              <a:rPr lang="en-US" sz="5400" b="1" i="0" dirty="0">
                <a:solidFill>
                  <a:schemeClr val="bg1"/>
                </a:solidFill>
                <a:effectLst/>
                <a:latin typeface="system-ui"/>
              </a:rPr>
              <a:t>tabernacle</a:t>
            </a:r>
            <a:r>
              <a:rPr lang="en-US" sz="5400" b="0" i="0" dirty="0">
                <a:solidFill>
                  <a:schemeClr val="bg1"/>
                </a:solidFill>
                <a:effectLst/>
                <a:latin typeface="system-ui"/>
              </a:rPr>
              <a:t> of God is with men, and he will dwell with them, and they shall be his people, and God himself shall be with them, and be their God.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241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545</Words>
  <Application>Microsoft Office PowerPoint</Application>
  <PresentationFormat>Widescreen</PresentationFormat>
  <Paragraphs>43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system-ui</vt:lpstr>
      <vt:lpstr>Office Theme</vt:lpstr>
      <vt:lpstr>PowerPoint Presentation</vt:lpstr>
      <vt:lpstr>Heaven is………</vt:lpstr>
      <vt:lpstr>Tour of Heaven</vt:lpstr>
      <vt:lpstr>Heaven is NEW</vt:lpstr>
      <vt:lpstr>PowerPoint Presentation</vt:lpstr>
      <vt:lpstr>New Heaven and Earth</vt:lpstr>
      <vt:lpstr>Pass Away</vt:lpstr>
      <vt:lpstr>Take Home</vt:lpstr>
      <vt:lpstr>New City  (Hunger for Heaven) </vt:lpstr>
      <vt:lpstr>PowerPoint Presentation</vt:lpstr>
      <vt:lpstr>PowerPoint Presentation</vt:lpstr>
      <vt:lpstr>New Conditions</vt:lpstr>
      <vt:lpstr>View of Suffering</vt:lpstr>
      <vt:lpstr>PowerPoint Presentation</vt:lpstr>
      <vt:lpstr>New You </vt:lpstr>
      <vt:lpstr>Lets Go together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Heaven is………</dc:title>
  <dc:creator>TJ</dc:creator>
  <cp:lastModifiedBy>TJ</cp:lastModifiedBy>
  <cp:revision>12</cp:revision>
  <dcterms:created xsi:type="dcterms:W3CDTF">2020-10-16T20:29:23Z</dcterms:created>
  <dcterms:modified xsi:type="dcterms:W3CDTF">2020-10-18T14:03:32Z</dcterms:modified>
</cp:coreProperties>
</file>