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5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9FAB-1C16-4723-AF32-5B80DC5A7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DA89C-C2DD-4231-85D4-FD8C37F0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0632D-172B-4F65-94E6-7FED42BC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3524-38AA-4957-97E9-DD2C5E06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25D-0375-40EC-8F64-A889A4C1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CB61-1CCB-482D-8695-21C284CA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B594E-1555-455D-BD2B-A97273BF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76E7-69EF-4BEE-BE57-C421C8EB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1DF1-4F5B-4331-9D57-2BB703C9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0515A-6CDD-4E9E-8BD9-0DEE2501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EF6A8-E5B8-4E35-93DC-ABDA7B3C3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BCB4B-3F9A-4B46-B749-1D4D20AAE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6EFD-46A4-442A-A0CA-1CA164A1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B80-0EF8-4A6D-AA59-FED13C4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A85C-CB96-4078-83C0-0D476696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8C4F-84DD-4585-B3EA-CE4ADD2C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8AA7E-EB34-4806-8207-9F8C2194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C24C1-DA68-4308-9747-183B1968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4EF30-E4D4-44D5-9DEE-744D7E65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E762-A8D1-4737-BD56-BC12B1EF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DDDE-D77C-4ECA-9CF2-1048C2DB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97E9-B5DB-450F-B714-2ADABDF0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20F46-1D62-428A-BFE1-13B0F16E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9198-664A-492C-9A60-D5C681B81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A493-367E-4022-997D-58995E71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9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F7A6-6C1A-437B-985B-CC4B0E8C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F444-A180-4E62-8092-6B2B74066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BDE97-DDEC-42AD-8478-78E3A356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E2AF-818E-4B50-A5A0-59E33E55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E12DE-3B46-41EB-AEC7-C1F4C650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37DEE-2B37-4DCD-A7A1-F50E4868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5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3E59-62D1-4F37-A59D-E98C3AFE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F042-E59E-44C1-81AC-FB1443465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D537F-B167-47B1-95D0-B87BE17A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0950D-E470-434D-86F6-DD97D6979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64E23-8BF2-4146-B40C-B6086CD67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CD5FD-B3DF-4E1F-B6FB-1357AECE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172DC8-7A9A-487D-B8FF-E3BA8275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402D6-576F-4090-81B0-DCC53771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1C23-68B8-4BAE-BA45-E7228E24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1D3F2-42CE-4BEE-9300-BDB2842A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A016F-D682-43C9-B094-A7E240AF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E208F-DEE9-480D-9D0A-5F0121B4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7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E03AB-787C-400A-9B96-43BE9250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FCA9D-F448-4D3D-A9B3-7A5E3782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DA956-EFF5-434C-85C2-D3A8A5AA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D709-A997-4669-89AB-45D02B09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042AB-02AC-45B3-90BC-093D4018A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60FC6-DC79-4F98-BDA3-1E9C01EA2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F24B7-E901-4614-9579-2B98E0C8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0A33B-A96B-4F80-8E13-D2BD0D27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41561-8776-474C-9D88-C6D43961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9269-798C-4AC4-B712-E25069C3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06D66-05ED-4857-8757-B424AC710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F82D3-3698-4B4D-824D-93F9D2B18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C347F-E049-48EF-8601-4653DAED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51F49-2184-4003-9B48-48BAEBFD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939E7-A5E1-4754-92FD-9BBBAECD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B1B14-6CC3-489D-A1DE-050CA38B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B3AF2-4D63-46B1-961D-6A2D2C5F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58F9-695D-4EFC-A27B-2A13B6059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2EAB-BF73-4E77-9BC7-6998C6C8B80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78DE-32CC-4F3C-99F6-F6AF912BB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7F6B1-7A3B-4080-86A8-6CAA77B3F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FC97-7724-4957-A16B-0417D73E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8F53-925F-4332-A710-5E8D35D3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22"/>
            <a:ext cx="12192000" cy="6626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u="sng" dirty="0">
                <a:solidFill>
                  <a:schemeClr val="bg1"/>
                </a:solidFill>
              </a:rPr>
              <a:t>Share on Facebook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Mt. Olive Church – Wise Va</a:t>
            </a:r>
          </a:p>
          <a:p>
            <a:pPr marL="0" indent="0" algn="ctr">
              <a:buNone/>
            </a:pPr>
            <a:endParaRPr lang="en-US" sz="8000" b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b="1" u="sng" dirty="0">
                <a:solidFill>
                  <a:schemeClr val="bg1"/>
                </a:solidFill>
              </a:rPr>
              <a:t>Get Service info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mountolivechurch.net (blog)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5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57532B-4592-4522-98C2-7BD86A37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Perfect in </a:t>
            </a:r>
            <a:r>
              <a:rPr lang="en-US" sz="5400" b="1" dirty="0">
                <a:solidFill>
                  <a:srgbClr val="FFFF00"/>
                </a:solidFill>
              </a:rPr>
              <a:t>Protection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89D04-C997-4DA3-B2E9-580CF64B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1"/>
            <a:ext cx="12192000" cy="5943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i="0" baseline="30000" dirty="0">
                <a:solidFill>
                  <a:schemeClr val="bg1"/>
                </a:solidFill>
                <a:effectLst/>
                <a:latin typeface="system-ui"/>
              </a:rPr>
              <a:t>12 </a:t>
            </a:r>
            <a:r>
              <a:rPr lang="en-US" sz="5000" b="0" i="0" dirty="0">
                <a:solidFill>
                  <a:schemeClr val="bg1"/>
                </a:solidFill>
                <a:effectLst/>
                <a:latin typeface="system-ui"/>
              </a:rPr>
              <a:t>And had a </a:t>
            </a:r>
            <a:r>
              <a:rPr lang="en-US" sz="5000" b="1" i="0" dirty="0">
                <a:solidFill>
                  <a:srgbClr val="FFFF00"/>
                </a:solidFill>
                <a:effectLst/>
                <a:latin typeface="system-ui"/>
              </a:rPr>
              <a:t>wall great and high</a:t>
            </a:r>
            <a:r>
              <a:rPr lang="en-US" sz="5000" b="0" i="0" dirty="0">
                <a:solidFill>
                  <a:schemeClr val="bg1"/>
                </a:solidFill>
                <a:effectLst/>
                <a:latin typeface="system-ui"/>
              </a:rPr>
              <a:t>, and had twelve gates, and at the gates twelve angels, and names written thereon, which are the names of the twelve tribes of the children of Israel:</a:t>
            </a:r>
          </a:p>
          <a:p>
            <a:pPr marL="0" indent="0" algn="ctr">
              <a:buNone/>
            </a:pPr>
            <a:r>
              <a:rPr lang="en-US" sz="5000" b="1" i="0" baseline="30000" dirty="0">
                <a:solidFill>
                  <a:schemeClr val="bg1"/>
                </a:solidFill>
                <a:effectLst/>
                <a:latin typeface="system-ui"/>
              </a:rPr>
              <a:t>17 </a:t>
            </a:r>
            <a:r>
              <a:rPr lang="en-US" sz="5000" b="0" i="0" dirty="0">
                <a:solidFill>
                  <a:schemeClr val="bg1"/>
                </a:solidFill>
                <a:effectLst/>
                <a:latin typeface="system-ui"/>
              </a:rPr>
              <a:t>And he measured the wall thereof, an hundred and forty and four cubits, according to the measure of a man, that is, of the angel.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3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F148-9934-400C-A36F-27C60B1C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090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Perfect in </a:t>
            </a:r>
            <a:r>
              <a:rPr lang="en-US" sz="5400" b="1" dirty="0">
                <a:solidFill>
                  <a:srgbClr val="FFFF00"/>
                </a:solidFill>
              </a:rPr>
              <a:t>Peace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3548-633E-4F55-B38B-E5D4BA3B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0904"/>
            <a:ext cx="12192000" cy="5917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25 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the gates of it shall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not be shut 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at all by day: for there shall be no night there.</a:t>
            </a: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27 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there shall in no wise enter into it any thing that </a:t>
            </a:r>
            <a:r>
              <a:rPr lang="en-US" sz="5400" b="0" i="0" dirty="0" err="1">
                <a:solidFill>
                  <a:schemeClr val="bg1"/>
                </a:solidFill>
                <a:effectLst/>
                <a:latin typeface="system-ui"/>
              </a:rPr>
              <a:t>defileth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, neither whatsoever worketh abomination, or </a:t>
            </a:r>
            <a:r>
              <a:rPr lang="en-US" sz="5400" b="0" i="0" dirty="0" err="1">
                <a:solidFill>
                  <a:schemeClr val="bg1"/>
                </a:solidFill>
                <a:effectLst/>
                <a:latin typeface="system-ui"/>
              </a:rPr>
              <a:t>maketh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a lie: but they which are written in the Lamb's book of life.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8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E1D-5C9B-43E2-9168-D4FC78FE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865739-BC4E-40B9-91E0-3DCBBAF07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0"/>
            <a:ext cx="1073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5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9049-4ABB-4603-B3F9-3F67B9D8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Perfect </a:t>
            </a:r>
            <a:r>
              <a:rPr lang="en-US" sz="6000" b="1" dirty="0">
                <a:solidFill>
                  <a:srgbClr val="FFFF00"/>
                </a:solidFill>
              </a:rPr>
              <a:t>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1C31-266F-43A2-BA93-CE4820ED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690688"/>
            <a:ext cx="11221278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21 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the twelve gates were twelve </a:t>
            </a:r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pearls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: every several gate was of one pearl: and the street of the city was pure gold, as it were transparent glass.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9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71C8-EFD2-49BF-AC5B-9ACA9519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The Happy 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7D22-46EA-405E-8999-81AAE5A8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/>
          <a:lstStyle/>
          <a:p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 Corinthians 4:17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For our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light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affliction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which is but for a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moment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worketh for us a far more exceeding and eternal weight of glory;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5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C834-1CF6-4844-ADAC-56CBC92A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477078"/>
            <a:ext cx="11714921" cy="6015797"/>
          </a:xfrm>
        </p:spPr>
        <p:txBody>
          <a:bodyPr>
            <a:normAutofit/>
          </a:bodyPr>
          <a:lstStyle/>
          <a:p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27 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there shall in no wise enter into it any thing that </a:t>
            </a:r>
            <a:r>
              <a:rPr lang="en-US" sz="6000" b="0" i="0" dirty="0" err="1">
                <a:solidFill>
                  <a:schemeClr val="bg1"/>
                </a:solidFill>
                <a:effectLst/>
                <a:latin typeface="system-ui"/>
              </a:rPr>
              <a:t>defileth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neither whatsoever worketh abomination, or </a:t>
            </a:r>
            <a:r>
              <a:rPr lang="en-US" sz="6000" b="0" i="0" dirty="0" err="1">
                <a:solidFill>
                  <a:schemeClr val="bg1"/>
                </a:solidFill>
                <a:effectLst/>
                <a:latin typeface="system-ui"/>
              </a:rPr>
              <a:t>maketh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a lie: but they which are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written in the Lamb's book of life.</a:t>
            </a:r>
            <a:endParaRPr lang="en-US" sz="60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9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EC4B-F9EE-4DEF-9C69-32E0B5351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Heaven is ……..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“Lets Go Together”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CAB1B-6FEC-4920-B898-BE0D4D7BF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298264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93B3-5368-4D2E-B063-39697EE6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389D4-7617-4757-B48D-61B68D2DF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60980"/>
            <a:ext cx="5367130" cy="67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74952-CF7D-45A8-AF23-D99353CE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Heaven is Perfect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4493-3107-4693-B954-E42E519A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3" y="1258957"/>
            <a:ext cx="11820938" cy="5499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i="0" baseline="30000" dirty="0">
                <a:solidFill>
                  <a:schemeClr val="bg1"/>
                </a:solidFill>
                <a:effectLst/>
                <a:latin typeface="system-ui"/>
              </a:rPr>
              <a:t>27 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system-ui"/>
              </a:rPr>
              <a:t>And there shall in no wise enter into it any thing that </a:t>
            </a:r>
            <a:r>
              <a:rPr lang="en-US" sz="6600" b="0" i="0" dirty="0" err="1">
                <a:solidFill>
                  <a:schemeClr val="bg1"/>
                </a:solidFill>
                <a:effectLst/>
                <a:latin typeface="system-ui"/>
              </a:rPr>
              <a:t>defileth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system-ui"/>
              </a:rPr>
              <a:t>, neither whatsoever worketh abomination, or </a:t>
            </a:r>
            <a:r>
              <a:rPr lang="en-US" sz="6600" b="0" i="0" dirty="0" err="1">
                <a:solidFill>
                  <a:schemeClr val="bg1"/>
                </a:solidFill>
                <a:effectLst/>
                <a:latin typeface="system-ui"/>
              </a:rPr>
              <a:t>maketh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system-ui"/>
              </a:rPr>
              <a:t> a lie: but they which are written in the Lamb's book of life.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8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1A89C2-76E1-41CE-A783-94C34A8FE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03304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2A6612-4CD8-4437-8F7D-60ED38DDF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0963" y="0"/>
            <a:ext cx="7251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3041D-9F37-443B-AE90-0401FA34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Perfect in </a:t>
            </a:r>
            <a:r>
              <a:rPr lang="en-US" sz="7200" b="1" dirty="0">
                <a:solidFill>
                  <a:srgbClr val="FFFF00"/>
                </a:solidFill>
              </a:rPr>
              <a:t>Size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57515-E8DE-426E-8642-1534E9B8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45704"/>
            <a:ext cx="12085983" cy="5612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16 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the city lieth foursquare, and the length is as large as the breadth: and he measured the city with the reed, twelve thousand furlongs. The length and the breadth and the height of it are equal.</a:t>
            </a:r>
          </a:p>
          <a:p>
            <a:pPr marL="0" indent="0">
              <a:buNone/>
            </a:pPr>
            <a:endParaRPr lang="en-US" sz="4800" b="0" i="0" dirty="0">
              <a:solidFill>
                <a:schemeClr val="bg1"/>
              </a:solidFill>
              <a:effectLst/>
              <a:latin typeface="system-ui"/>
            </a:endParaRPr>
          </a:p>
          <a:p>
            <a:r>
              <a:rPr lang="en-US" sz="6000" dirty="0">
                <a:solidFill>
                  <a:schemeClr val="bg1"/>
                </a:solidFill>
                <a:latin typeface="system-ui"/>
              </a:rPr>
              <a:t>1,500 miles perfect square (Cube)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8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384D6E-BE35-4BAA-B6AF-D9469F6FEC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6893" y="0"/>
            <a:ext cx="7916463" cy="62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8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40DE-BCDA-481C-A503-2376F015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99391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Perfect in </a:t>
            </a:r>
            <a:r>
              <a:rPr lang="en-US" sz="6600" b="1" dirty="0">
                <a:solidFill>
                  <a:srgbClr val="FFFF00"/>
                </a:solidFill>
              </a:rPr>
              <a:t>Beauty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6B4ECA-3D91-4794-ABFF-61FC8A59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4730"/>
            <a:ext cx="12192000" cy="54532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18 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the building of the wall of it was of jasper: and the city was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pure gold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, like unto clear glass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</a:p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19 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the foundations of the wall of the city were 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garnished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with all manner of </a:t>
            </a:r>
            <a:r>
              <a:rPr lang="en-US" sz="6000" b="1" i="0" dirty="0">
                <a:solidFill>
                  <a:srgbClr val="FFFF00"/>
                </a:solidFill>
                <a:effectLst/>
                <a:latin typeface="system-ui"/>
              </a:rPr>
              <a:t>precious stones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. The first foundation was jasper; the second, sapphire; the third, a chalcedony; the fourth, an emerald;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0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B0FA5-C8EE-478A-A40C-53D061DF6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5329139" cy="64902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FE4881-A6B9-47F9-A650-0B5F01369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9138" y="1564283"/>
            <a:ext cx="6756499" cy="38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433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Office Theme</vt:lpstr>
      <vt:lpstr>PowerPoint Presentation</vt:lpstr>
      <vt:lpstr>Heaven is …….. “Lets Go Together”</vt:lpstr>
      <vt:lpstr>PowerPoint Presentation</vt:lpstr>
      <vt:lpstr>Heaven is Perfect </vt:lpstr>
      <vt:lpstr>PowerPoint Presentation</vt:lpstr>
      <vt:lpstr>Perfect in Size </vt:lpstr>
      <vt:lpstr>PowerPoint Presentation</vt:lpstr>
      <vt:lpstr>Perfect in Beauty</vt:lpstr>
      <vt:lpstr>PowerPoint Presentation</vt:lpstr>
      <vt:lpstr>Perfect in Protection </vt:lpstr>
      <vt:lpstr>Perfect in Peace </vt:lpstr>
      <vt:lpstr>PowerPoint Presentation</vt:lpstr>
      <vt:lpstr>Perfect Peace</vt:lpstr>
      <vt:lpstr>The Happy Ending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12</cp:revision>
  <dcterms:created xsi:type="dcterms:W3CDTF">2020-10-24T15:09:21Z</dcterms:created>
  <dcterms:modified xsi:type="dcterms:W3CDTF">2020-10-25T13:45:28Z</dcterms:modified>
</cp:coreProperties>
</file>