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68" r:id="rId5"/>
    <p:sldId id="269" r:id="rId6"/>
    <p:sldId id="270" r:id="rId7"/>
    <p:sldId id="271" r:id="rId8"/>
    <p:sldId id="272" r:id="rId9"/>
    <p:sldId id="273" r:id="rId10"/>
    <p:sldId id="275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1D05C-D47A-41D7-9A30-DB89F8BE8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B0B202-6791-42F3-ABAC-466090501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D2378-778A-4822-95D1-D1FAD1382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D724F-D76D-4063-9B1E-84B45C650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B66ED-B47B-4F00-8DDE-81B45F024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15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97F2F-FB56-4334-B32C-9EEF29B1E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DB8927-E3FF-488B-83B8-BCED1F6B5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76081-B703-4564-827C-7BCB8EE11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03EBD-EA14-4B06-9C88-A46F1BFEB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EDFCA-D3D5-4541-93CE-5BCF59AC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1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6ECAEF-8956-4942-88B7-819DA73DF4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52E30-F2C8-4EEF-88D7-788BBD6CA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EAC52-EF38-4026-8AA4-20B1A58AA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1536E-1BC5-489A-9FBD-789F4CC9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83628-2C0E-467E-A44E-44D853F74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0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1DA79-1C10-404B-9A0B-1235E1744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D976F-31A7-46D9-8B5C-80E26DF16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31C02-8221-4267-B536-E6760CD42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CE776-1ADE-4C65-AD75-84432B46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93DF8-A6AC-4B8C-9376-72C08B1A7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7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10F68-C992-4FBD-AB1C-D4BA5560A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384B0-1B4A-4BD4-8CB4-381B2792B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5D789-5487-43E9-B4C3-65B540846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8D0C2-1D42-474A-BF75-766B80049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E33B3-DC5E-4D44-BF1B-2231E07B0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5CECD-F64A-45AC-8374-211C5FFF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AB1A2-70F7-4133-954F-731079EFF5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DEB31-3574-4290-BA8E-87BA1436A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D7387-DD5D-496A-A0FB-D6DC19198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6FC05-58FD-4715-8CEC-8089FDC83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D0309-5B29-4B7C-A4CF-BF998080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3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E85CD-D88B-45A1-B6E3-AF9FCA74C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90C9A-AB98-47FE-BED6-CA604CEA8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740DDF-4F76-4AA8-BAAE-AF0E532EF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2DA822-BD46-48CB-8420-FD2BB80987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65DD0-A963-4173-90DD-7E195279B2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5CCBA8-BE37-4BCC-8AAC-9345BA23C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A97291-7110-492A-B8A3-3108BA79A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56CB05-6981-4BDA-BBE4-51F53FC6E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9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8D886-E908-4040-A272-04EF87B74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CA69A6-0CC3-44E3-ADF2-09C0CE3FA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724BF9-0BE8-42AB-A6EC-7C618C0A4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129A9D-8DD0-491F-A0C8-E833E5497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1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BC434E-C434-4AA8-84D1-E3C8F4BC5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0F01FB-37C4-481F-B87C-6B2A6593E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2C1EC-4200-40FF-A115-8B25E037F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6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68C94-BC17-47F7-A5ED-1B45830D5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642E1-B7D6-44B8-8340-3878C9E9F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FAE49F-3E76-4ED7-A064-2E9EF05A2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A5A12-D80A-45A3-B5F7-C580125D0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59E98-CF2E-4EB9-926F-A440DF9D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FCF5F1-CAC2-4049-8860-2A7020A5A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20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16BDD-4716-4DF8-8874-34B64260F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BDF617-ECA0-498C-98A4-FD3F7CE82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2F255-98FE-4885-B3D8-5894699AC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F97997-629F-420B-ABE2-782D54850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F5BAE-0E2D-4030-823C-808958D28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B2CC7-012F-42AE-995A-9429C75DB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7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D34690-7119-4205-9E6A-1C5343C5B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A7F1D0-145E-4101-BBCA-F0EFAF850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D44B0-0C49-43D7-8AC7-CB0D1B8AD0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92E5E-EA15-4C8C-AEE5-0022DB318EE0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49972-6DBA-4474-BAB3-7EDCF0ABB1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BFE91-4FFA-4319-99B2-DB797B2EB5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0528A-D8EF-4536-9E3F-4CC6E5AF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39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8F53-925F-4332-A710-5E8D35D30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22"/>
            <a:ext cx="12192000" cy="6626087"/>
          </a:xfrm>
        </p:spPr>
        <p:txBody>
          <a:bodyPr/>
          <a:lstStyle/>
          <a:p>
            <a:pPr marL="0" indent="0" algn="ctr">
              <a:buNone/>
            </a:pPr>
            <a:r>
              <a:rPr lang="en-US" sz="8000" u="sng" dirty="0">
                <a:solidFill>
                  <a:schemeClr val="bg1"/>
                </a:solidFill>
              </a:rPr>
              <a:t>Share on Facebook</a:t>
            </a:r>
          </a:p>
          <a:p>
            <a:pPr marL="0" indent="0" algn="ctr">
              <a:buNone/>
            </a:pPr>
            <a:r>
              <a:rPr lang="en-US" sz="8000" dirty="0">
                <a:solidFill>
                  <a:schemeClr val="bg1"/>
                </a:solidFill>
              </a:rPr>
              <a:t>Mt. Olive Church – Wise Va</a:t>
            </a:r>
          </a:p>
          <a:p>
            <a:pPr marL="0" indent="0" algn="ctr">
              <a:buNone/>
            </a:pPr>
            <a:endParaRPr lang="en-US" sz="8000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8000" u="sng" dirty="0">
                <a:solidFill>
                  <a:schemeClr val="bg1"/>
                </a:solidFill>
              </a:rPr>
              <a:t>Get Service info</a:t>
            </a:r>
          </a:p>
          <a:p>
            <a:pPr marL="0" indent="0" algn="ctr">
              <a:buNone/>
            </a:pPr>
            <a:r>
              <a:rPr lang="en-US" sz="8000" dirty="0">
                <a:solidFill>
                  <a:schemeClr val="bg1"/>
                </a:solidFill>
              </a:rPr>
              <a:t>mountolivechurch.net (blog)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154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96512-9095-4E20-82C9-431966088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chemeClr val="bg1"/>
                </a:solidFill>
              </a:rPr>
              <a:t>Hunger of the Heart</a:t>
            </a:r>
            <a:br>
              <a:rPr lang="en-US" sz="8000" b="1" dirty="0"/>
            </a:br>
            <a:endParaRPr lang="en-US" sz="8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ABE86-BAD6-4BCE-8F89-9D2DEB633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046226" cy="4912800"/>
          </a:xfrm>
        </p:spPr>
        <p:txBody>
          <a:bodyPr>
            <a:normAutofit lnSpcReduction="10000"/>
          </a:bodyPr>
          <a:lstStyle/>
          <a:p>
            <a:pPr marL="0" marR="0" indent="0" algn="ctr">
              <a:buNone/>
            </a:pPr>
            <a:r>
              <a:rPr lang="en-US" sz="6000" b="1" baseline="30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4 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And whither I go ye know, and the way ye know.</a:t>
            </a:r>
            <a:endParaRPr lang="en-US" sz="60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>
              <a:buNone/>
            </a:pPr>
            <a:r>
              <a:rPr lang="en-US" sz="6000" b="1" baseline="30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5 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Thomas saith unto him, Lord, we know not whither thou </a:t>
            </a:r>
            <a:r>
              <a:rPr lang="en-US" sz="6000" b="1" dirty="0" err="1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goest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; and </a:t>
            </a:r>
            <a:r>
              <a:rPr lang="en-US" sz="6000" b="1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how can we 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know the way?</a:t>
            </a:r>
            <a:endParaRPr lang="en-US" sz="60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3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A4618-324E-4A54-9BAF-5FADFCF9F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Be Ready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0DE49-152E-40B7-B7A4-205EF58FA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baseline="30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6 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Jesus saith unto him, </a:t>
            </a:r>
            <a:r>
              <a:rPr lang="en-US" sz="6000" b="1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 am 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the </a:t>
            </a:r>
            <a:r>
              <a:rPr lang="en-US" sz="6000" b="1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way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the truth, and the life: no man cometh unto the Father, but by me.</a:t>
            </a:r>
            <a:endParaRPr lang="en-US" sz="60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69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148E8-EC25-4B50-A992-6A8120BCA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1423" y="1122363"/>
            <a:ext cx="5132037" cy="127628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Heaven Is Real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67495-09CE-433C-A84C-E197C43B8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44138" y="3602038"/>
            <a:ext cx="4691271" cy="1655762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John 14: 1 - 6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049A66-7A96-4133-AEDB-FF088D94C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214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750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246D9-26E8-4034-8C8D-76E9D4BEF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Background – “Plea”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94ECA-2387-470C-865B-A42DB2436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825624"/>
            <a:ext cx="12032974" cy="5032375"/>
          </a:xfrm>
        </p:spPr>
        <p:txBody>
          <a:bodyPr/>
          <a:lstStyle/>
          <a:p>
            <a:pPr marL="0" indent="0">
              <a:buNone/>
            </a:pPr>
            <a:r>
              <a:rPr lang="en-US" sz="66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14</a:t>
            </a:r>
            <a:r>
              <a:rPr lang="en-US" sz="6600" b="1" baseline="30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</a:t>
            </a:r>
            <a:r>
              <a:rPr lang="en-US" sz="66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en-US" sz="6600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Let not </a:t>
            </a:r>
            <a:r>
              <a:rPr lang="en-US" sz="66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your heart be troubled: ye believe in God, </a:t>
            </a:r>
            <a:r>
              <a:rPr lang="en-US" sz="6600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believe also in </a:t>
            </a:r>
            <a:r>
              <a:rPr lang="en-US" sz="66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me.</a:t>
            </a:r>
          </a:p>
          <a:p>
            <a:pPr marL="0" indent="0">
              <a:buNone/>
            </a:pPr>
            <a:r>
              <a:rPr lang="en-US" sz="6600" dirty="0">
                <a:solidFill>
                  <a:schemeClr val="bg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Can We Trust in Jesus today? </a:t>
            </a:r>
            <a:endParaRPr lang="en-US" sz="6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53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3B1F1-B4DD-4DA4-A728-D2ABA6E3D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 </a:t>
            </a:r>
            <a:r>
              <a:rPr lang="en-US" sz="8000" dirty="0">
                <a:solidFill>
                  <a:schemeClr val="bg1"/>
                </a:solidFill>
              </a:rPr>
              <a:t>A Place that is;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E24FE89-E890-4F29-A2C7-3178839027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5288" y="1825625"/>
            <a:ext cx="1258956" cy="435133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9600" dirty="0">
                <a:solidFill>
                  <a:schemeClr val="bg1"/>
                </a:solidFill>
              </a:rPr>
              <a:t>R</a:t>
            </a:r>
          </a:p>
          <a:p>
            <a:pPr marL="0" indent="0" algn="r">
              <a:buNone/>
            </a:pPr>
            <a:r>
              <a:rPr lang="en-US" sz="9600" dirty="0">
                <a:solidFill>
                  <a:schemeClr val="bg1"/>
                </a:solidFill>
              </a:rPr>
              <a:t>P</a:t>
            </a:r>
          </a:p>
          <a:p>
            <a:pPr marL="0" indent="0" algn="r">
              <a:buNone/>
            </a:pPr>
            <a:r>
              <a:rPr lang="en-US" sz="96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F39CED7-FF04-47AC-97CF-449850C5BA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84243" y="1825625"/>
            <a:ext cx="43864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9600" dirty="0" err="1">
                <a:solidFill>
                  <a:schemeClr val="bg1"/>
                </a:solidFill>
              </a:rPr>
              <a:t>eal</a:t>
            </a:r>
            <a:endParaRPr lang="en-US" sz="9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9600" dirty="0" err="1">
                <a:solidFill>
                  <a:schemeClr val="bg1"/>
                </a:solidFill>
              </a:rPr>
              <a:t>repared</a:t>
            </a:r>
            <a:endParaRPr lang="en-US" sz="9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9600" dirty="0" err="1">
                <a:solidFill>
                  <a:schemeClr val="bg1"/>
                </a:solidFill>
              </a:rPr>
              <a:t>romised</a:t>
            </a:r>
            <a:endParaRPr lang="en-US" sz="9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42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CD09B55-5382-4B1B-A0A9-7A066A0DE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A Place that is </a:t>
            </a:r>
            <a:r>
              <a:rPr lang="en-US" sz="6000" b="1" i="1" dirty="0">
                <a:solidFill>
                  <a:srgbClr val="FFFF00"/>
                </a:solidFill>
              </a:rPr>
              <a:t>Real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D2C27A4-2282-4816-94B5-167337F17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" y="1550504"/>
            <a:ext cx="11860696" cy="53074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baseline="30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2 </a:t>
            </a:r>
            <a:r>
              <a:rPr lang="en-US" sz="6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In my Father's house are many mansions: if </a:t>
            </a:r>
            <a:r>
              <a:rPr lang="en-US" sz="6000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it were not so</a:t>
            </a:r>
            <a:r>
              <a:rPr lang="en-US" sz="6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I would have told you. I go to prepare a place for you.</a:t>
            </a:r>
          </a:p>
          <a:p>
            <a:pPr marL="0" indent="0">
              <a:buNone/>
            </a:pPr>
            <a:endParaRPr lang="en-US" sz="6000" dirty="0">
              <a:solidFill>
                <a:schemeClr val="bg1"/>
              </a:solidFill>
              <a:latin typeface="Segoe UI" panose="020B0502040204020203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>
                <a:solidFill>
                  <a:schemeClr val="bg1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Direction, Destination, Witness</a:t>
            </a:r>
            <a:endParaRPr lang="en-US" sz="6000" dirty="0">
              <a:solidFill>
                <a:schemeClr val="bg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203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83A1-31CF-435B-9FCA-43EBFFDFC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chemeClr val="bg1"/>
                </a:solidFill>
              </a:rPr>
              <a:t>A Place that is </a:t>
            </a:r>
            <a:r>
              <a:rPr lang="en-US" sz="8000" b="1" i="1" dirty="0">
                <a:solidFill>
                  <a:srgbClr val="FFFF00"/>
                </a:solidFill>
              </a:rPr>
              <a:t>Prepared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9FED7-071B-4B0E-9A64-7D9E4DA2F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2385391"/>
            <a:ext cx="11993217" cy="3791572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baseline="30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2 </a:t>
            </a:r>
            <a:r>
              <a:rPr lang="en-US" sz="6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In my Father's house are many mansions: if it were not so, I would have told you. </a:t>
            </a:r>
            <a:r>
              <a:rPr lang="en-US" sz="6000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 go to prepare </a:t>
            </a:r>
            <a:r>
              <a:rPr lang="en-US" sz="6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 place for you.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725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475F9-7AF3-4376-ADDB-5534A5B57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4745"/>
            <a:ext cx="12191999" cy="6590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Corinthians 2</a:t>
            </a:r>
            <a:r>
              <a:rPr lang="en-US" sz="6600" b="1" baseline="30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9 </a:t>
            </a:r>
            <a:r>
              <a:rPr lang="en-US" sz="66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as it is written, </a:t>
            </a:r>
            <a:r>
              <a:rPr lang="en-US" sz="6600" b="1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66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 hath not seen, nor </a:t>
            </a:r>
            <a:r>
              <a:rPr lang="en-US" sz="6600" b="1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66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 heard, neither have entered into the </a:t>
            </a:r>
            <a:r>
              <a:rPr lang="en-US" sz="6600" b="1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66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eart of man, the things which God hath prepared for them that </a:t>
            </a:r>
            <a:r>
              <a:rPr lang="en-US" sz="6600" b="1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66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him.</a:t>
            </a:r>
            <a:endParaRPr lang="en-US" sz="6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03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884D-11F7-4185-8A1D-75E47C1A1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chemeClr val="bg1"/>
                </a:solidFill>
              </a:rPr>
              <a:t>A Place of </a:t>
            </a:r>
            <a:r>
              <a:rPr lang="en-US" sz="8000" b="1" i="1" dirty="0">
                <a:solidFill>
                  <a:srgbClr val="FFFF00"/>
                </a:solidFill>
              </a:rPr>
              <a:t>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5EA1A-A193-4923-BD86-029C44F89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" y="1987826"/>
            <a:ext cx="11966713" cy="4750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b="1" baseline="30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3 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And if I go and prepare a place for you, </a:t>
            </a:r>
            <a:r>
              <a:rPr lang="en-US" sz="6000" b="1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 will come again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, and receive you unto myself; that where I am, there ye may be also.</a:t>
            </a:r>
            <a:endParaRPr lang="en-US" sz="60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97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5F22E-55C7-4055-900E-E57D1D62E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54156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chemeClr val="bg1"/>
                </a:solidFill>
              </a:rPr>
              <a:t>Close  -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B5034-320D-4F55-929F-855EF89B2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54"/>
            <a:ext cx="12192000" cy="56622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6000" b="1" dirty="0">
                <a:solidFill>
                  <a:schemeClr val="bg1"/>
                </a:solidFill>
              </a:rPr>
              <a:t>Changes Perspective</a:t>
            </a:r>
          </a:p>
          <a:p>
            <a:pPr marL="0" indent="0">
              <a:buNone/>
            </a:pPr>
            <a:endParaRPr lang="en-US" sz="6000" b="1" dirty="0"/>
          </a:p>
          <a:p>
            <a:pPr marL="0" indent="0" algn="ctr">
              <a:buNone/>
            </a:pPr>
            <a:r>
              <a:rPr lang="en-US" sz="6000" b="1" baseline="3000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3 </a:t>
            </a:r>
            <a:r>
              <a:rPr lang="en-US" sz="60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And if I go and prepare a place for you, I will come again, and receive you unto myself; that where I am, there </a:t>
            </a:r>
            <a:r>
              <a:rPr lang="en-US" sz="6000" b="1" dirty="0">
                <a:solidFill>
                  <a:srgbClr val="FFFF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ye may be also.</a:t>
            </a:r>
            <a:endParaRPr lang="en-US" sz="60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>
                <a:solidFill>
                  <a:srgbClr val="FFFF00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22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335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Segoe UI</vt:lpstr>
      <vt:lpstr>Times New Roman</vt:lpstr>
      <vt:lpstr>Office Theme</vt:lpstr>
      <vt:lpstr>PowerPoint Presentation</vt:lpstr>
      <vt:lpstr>Heaven Is Real</vt:lpstr>
      <vt:lpstr>Background – “Plea” </vt:lpstr>
      <vt:lpstr> A Place that is; </vt:lpstr>
      <vt:lpstr>A Place that is Real</vt:lpstr>
      <vt:lpstr>A Place that is Prepared</vt:lpstr>
      <vt:lpstr>PowerPoint Presentation</vt:lpstr>
      <vt:lpstr>A Place of Promise</vt:lpstr>
      <vt:lpstr>Close  - Applications</vt:lpstr>
      <vt:lpstr>Hunger of the Heart </vt:lpstr>
      <vt:lpstr>Be Ready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TJ</dc:creator>
  <cp:lastModifiedBy>TJ</cp:lastModifiedBy>
  <cp:revision>5</cp:revision>
  <dcterms:created xsi:type="dcterms:W3CDTF">2020-10-03T18:33:40Z</dcterms:created>
  <dcterms:modified xsi:type="dcterms:W3CDTF">2020-10-03T19:18:19Z</dcterms:modified>
</cp:coreProperties>
</file>