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79ACC13-F2A3-436F-B545-DCF91D240BA2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C83255B-1389-478B-A069-3A4DC9DB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981200"/>
            <a:ext cx="6172200" cy="21991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What a beautiful name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have no rival,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have no equal,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Now and forever God you reign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Yours is the kingdom,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Yours is the glory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Yours is the name above all names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 Christ my King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Nothing can stand against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have no rival,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have no equal,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Now and forever God you reign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Yours is the kingdom,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Yours is the glory,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Yours is the name above all names!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 Christ my King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Nothing can stand against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Jesus.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powerful name it 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</a:t>
            </a:r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Jesus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were the word at the beginning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One with God the Lord Most High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Your hidden glory in creation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Now revealed in You our Christ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beautiful name it 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beautiful name it 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 Christ my King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beautiful name it 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Nothing compares to this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beautiful name it 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752600"/>
            <a:ext cx="8610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didn’t want heaven without us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 Jesus, You brought heaven down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My sin was great, 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Your love was greater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could separate us now?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wonderful name it 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wonderful name it 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 Christ my King</a:t>
            </a:r>
          </a:p>
          <a:p>
            <a:pPr algn="ctr"/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wonderful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Nothing compares to this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wonderful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a wonderful name it is,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name of Jesus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Death could not hold You,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veil tore before you,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silenced the boast of 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sin and grave</a:t>
            </a:r>
            <a:endParaRPr lang="en-US" sz="4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7526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heavens are roaring,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praise of Your glory</a:t>
            </a:r>
          </a:p>
          <a:p>
            <a:pPr algn="ctr"/>
            <a:r>
              <a:rPr lang="en-US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 you are raised to life again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</TotalTime>
  <Words>359</Words>
  <Application>Microsoft Office PowerPoint</Application>
  <PresentationFormat>On-screen Show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Oriel</vt:lpstr>
      <vt:lpstr>What a beautiful name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Lighthouse</dc:title>
  <dc:creator>Mt Olive</dc:creator>
  <cp:lastModifiedBy>Mt Olive</cp:lastModifiedBy>
  <cp:revision>7</cp:revision>
  <dcterms:created xsi:type="dcterms:W3CDTF">2014-06-04T17:56:52Z</dcterms:created>
  <dcterms:modified xsi:type="dcterms:W3CDTF">2019-03-10T14:26:18Z</dcterms:modified>
</cp:coreProperties>
</file>