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8"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0B8D9-348B-482D-B658-8B90A514093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FF45FBC-D5B5-4E7A-954B-A2D305CE6010}">
      <dgm:prSet phldrT="[Text]"/>
      <dgm:spPr/>
      <dgm:t>
        <a:bodyPr/>
        <a:lstStyle/>
        <a:p>
          <a:r>
            <a:rPr lang="en-US" dirty="0"/>
            <a:t>Work</a:t>
          </a:r>
        </a:p>
      </dgm:t>
    </dgm:pt>
    <dgm:pt modelId="{3B99A126-CFDD-497F-91BC-9B3CD49E3112}" type="parTrans" cxnId="{5F9FD9C2-4F84-4377-9709-CADB2261E5CC}">
      <dgm:prSet/>
      <dgm:spPr/>
      <dgm:t>
        <a:bodyPr/>
        <a:lstStyle/>
        <a:p>
          <a:endParaRPr lang="en-US"/>
        </a:p>
      </dgm:t>
    </dgm:pt>
    <dgm:pt modelId="{8483FC8E-E77E-44D1-B058-5C8EA428BA1A}" type="sibTrans" cxnId="{5F9FD9C2-4F84-4377-9709-CADB2261E5CC}">
      <dgm:prSet/>
      <dgm:spPr/>
      <dgm:t>
        <a:bodyPr/>
        <a:lstStyle/>
        <a:p>
          <a:endParaRPr lang="en-US"/>
        </a:p>
      </dgm:t>
    </dgm:pt>
    <dgm:pt modelId="{0CCB12B5-4E5D-4915-BEDC-A9736D86C554}">
      <dgm:prSet phldrT="[Text]"/>
      <dgm:spPr/>
      <dgm:t>
        <a:bodyPr/>
        <a:lstStyle/>
        <a:p>
          <a:r>
            <a:rPr lang="en-US" dirty="0"/>
            <a:t>Worship</a:t>
          </a:r>
        </a:p>
      </dgm:t>
    </dgm:pt>
    <dgm:pt modelId="{55A7BCA3-2662-4A37-87DD-8E04479377D0}" type="parTrans" cxnId="{BAE46EE1-EDF1-4FCE-AFB3-F4ACEF70C0F4}">
      <dgm:prSet/>
      <dgm:spPr/>
      <dgm:t>
        <a:bodyPr/>
        <a:lstStyle/>
        <a:p>
          <a:endParaRPr lang="en-US"/>
        </a:p>
      </dgm:t>
    </dgm:pt>
    <dgm:pt modelId="{01159026-DB6C-4ABD-9668-8BEF23B56F64}" type="sibTrans" cxnId="{BAE46EE1-EDF1-4FCE-AFB3-F4ACEF70C0F4}">
      <dgm:prSet/>
      <dgm:spPr/>
      <dgm:t>
        <a:bodyPr/>
        <a:lstStyle/>
        <a:p>
          <a:endParaRPr lang="en-US"/>
        </a:p>
      </dgm:t>
    </dgm:pt>
    <dgm:pt modelId="{D786E9B7-DA78-4A7C-84E5-6BF065ED70E3}">
      <dgm:prSet phldrT="[Text]"/>
      <dgm:spPr/>
      <dgm:t>
        <a:bodyPr/>
        <a:lstStyle/>
        <a:p>
          <a:r>
            <a:rPr lang="en-US" dirty="0"/>
            <a:t>Fellowship</a:t>
          </a:r>
        </a:p>
      </dgm:t>
    </dgm:pt>
    <dgm:pt modelId="{B184359A-77B2-46B1-AA4B-89E1E2A26AC0}" type="parTrans" cxnId="{CD2E2847-2767-428F-80EB-AB8CB942EDCD}">
      <dgm:prSet/>
      <dgm:spPr/>
      <dgm:t>
        <a:bodyPr/>
        <a:lstStyle/>
        <a:p>
          <a:endParaRPr lang="en-US"/>
        </a:p>
      </dgm:t>
    </dgm:pt>
    <dgm:pt modelId="{69803266-F1D8-4D2E-9622-3E81E881A276}" type="sibTrans" cxnId="{CD2E2847-2767-428F-80EB-AB8CB942EDCD}">
      <dgm:prSet/>
      <dgm:spPr/>
      <dgm:t>
        <a:bodyPr/>
        <a:lstStyle/>
        <a:p>
          <a:endParaRPr lang="en-US"/>
        </a:p>
      </dgm:t>
    </dgm:pt>
    <dgm:pt modelId="{870E9B5C-DA0B-4638-BD6A-8F1CCEBA6650}" type="pres">
      <dgm:prSet presAssocID="{F4C0B8D9-348B-482D-B658-8B90A514093C}" presName="Name0" presStyleCnt="0">
        <dgm:presLayoutVars>
          <dgm:dir/>
          <dgm:resizeHandles val="exact"/>
        </dgm:presLayoutVars>
      </dgm:prSet>
      <dgm:spPr/>
    </dgm:pt>
    <dgm:pt modelId="{C1DF7F3A-B0F7-4077-834E-1A7AD206F979}" type="pres">
      <dgm:prSet presAssocID="{9FF45FBC-D5B5-4E7A-954B-A2D305CE6010}" presName="node" presStyleLbl="node1" presStyleIdx="0" presStyleCnt="3">
        <dgm:presLayoutVars>
          <dgm:bulletEnabled val="1"/>
        </dgm:presLayoutVars>
      </dgm:prSet>
      <dgm:spPr/>
    </dgm:pt>
    <dgm:pt modelId="{B00AE9D5-2EF9-4BF2-9C8F-156691CA3BDD}" type="pres">
      <dgm:prSet presAssocID="{8483FC8E-E77E-44D1-B058-5C8EA428BA1A}" presName="sibTrans" presStyleLbl="sibTrans2D1" presStyleIdx="0" presStyleCnt="3"/>
      <dgm:spPr/>
    </dgm:pt>
    <dgm:pt modelId="{01B5E04C-5178-4D0C-B752-9ED280860512}" type="pres">
      <dgm:prSet presAssocID="{8483FC8E-E77E-44D1-B058-5C8EA428BA1A}" presName="connectorText" presStyleLbl="sibTrans2D1" presStyleIdx="0" presStyleCnt="3"/>
      <dgm:spPr/>
    </dgm:pt>
    <dgm:pt modelId="{906BF1F6-0666-415B-AC6A-4AF3F164D699}" type="pres">
      <dgm:prSet presAssocID="{0CCB12B5-4E5D-4915-BEDC-A9736D86C554}" presName="node" presStyleLbl="node1" presStyleIdx="1" presStyleCnt="3">
        <dgm:presLayoutVars>
          <dgm:bulletEnabled val="1"/>
        </dgm:presLayoutVars>
      </dgm:prSet>
      <dgm:spPr/>
    </dgm:pt>
    <dgm:pt modelId="{23DD0C3C-3745-403D-A538-B8DB645D7E49}" type="pres">
      <dgm:prSet presAssocID="{01159026-DB6C-4ABD-9668-8BEF23B56F64}" presName="sibTrans" presStyleLbl="sibTrans2D1" presStyleIdx="1" presStyleCnt="3"/>
      <dgm:spPr/>
    </dgm:pt>
    <dgm:pt modelId="{E003DE6A-AA83-4E9E-AE5B-55425B76E502}" type="pres">
      <dgm:prSet presAssocID="{01159026-DB6C-4ABD-9668-8BEF23B56F64}" presName="connectorText" presStyleLbl="sibTrans2D1" presStyleIdx="1" presStyleCnt="3"/>
      <dgm:spPr/>
    </dgm:pt>
    <dgm:pt modelId="{22DCFE1B-90DF-414A-B815-AA4D71C0C78F}" type="pres">
      <dgm:prSet presAssocID="{D786E9B7-DA78-4A7C-84E5-6BF065ED70E3}" presName="node" presStyleLbl="node1" presStyleIdx="2" presStyleCnt="3">
        <dgm:presLayoutVars>
          <dgm:bulletEnabled val="1"/>
        </dgm:presLayoutVars>
      </dgm:prSet>
      <dgm:spPr/>
    </dgm:pt>
    <dgm:pt modelId="{406A5262-A1B1-4732-8CCA-C9C1ECDDA976}" type="pres">
      <dgm:prSet presAssocID="{69803266-F1D8-4D2E-9622-3E81E881A276}" presName="sibTrans" presStyleLbl="sibTrans2D1" presStyleIdx="2" presStyleCnt="3"/>
      <dgm:spPr/>
    </dgm:pt>
    <dgm:pt modelId="{D51AB660-7564-468D-A845-D83DD8EF115D}" type="pres">
      <dgm:prSet presAssocID="{69803266-F1D8-4D2E-9622-3E81E881A276}" presName="connectorText" presStyleLbl="sibTrans2D1" presStyleIdx="2" presStyleCnt="3"/>
      <dgm:spPr/>
    </dgm:pt>
  </dgm:ptLst>
  <dgm:cxnLst>
    <dgm:cxn modelId="{F335700E-9479-4CDE-8EE7-C46AFC7D76F1}" type="presOf" srcId="{69803266-F1D8-4D2E-9622-3E81E881A276}" destId="{406A5262-A1B1-4732-8CCA-C9C1ECDDA976}" srcOrd="0" destOrd="0" presId="urn:microsoft.com/office/officeart/2005/8/layout/cycle7"/>
    <dgm:cxn modelId="{9CA87B18-3E3D-4753-8D9B-AD93058AEF81}" type="presOf" srcId="{01159026-DB6C-4ABD-9668-8BEF23B56F64}" destId="{E003DE6A-AA83-4E9E-AE5B-55425B76E502}" srcOrd="1" destOrd="0" presId="urn:microsoft.com/office/officeart/2005/8/layout/cycle7"/>
    <dgm:cxn modelId="{7607341C-863F-497A-908F-BBF52B6203B5}" type="presOf" srcId="{69803266-F1D8-4D2E-9622-3E81E881A276}" destId="{D51AB660-7564-468D-A845-D83DD8EF115D}" srcOrd="1" destOrd="0" presId="urn:microsoft.com/office/officeart/2005/8/layout/cycle7"/>
    <dgm:cxn modelId="{D61B651C-EBA9-48D3-908E-B407D2813D62}" type="presOf" srcId="{8483FC8E-E77E-44D1-B058-5C8EA428BA1A}" destId="{B00AE9D5-2EF9-4BF2-9C8F-156691CA3BDD}" srcOrd="0" destOrd="0" presId="urn:microsoft.com/office/officeart/2005/8/layout/cycle7"/>
    <dgm:cxn modelId="{0AFE4220-CF4D-4F8F-AB66-7A2F958DE380}" type="presOf" srcId="{0CCB12B5-4E5D-4915-BEDC-A9736D86C554}" destId="{906BF1F6-0666-415B-AC6A-4AF3F164D699}" srcOrd="0" destOrd="0" presId="urn:microsoft.com/office/officeart/2005/8/layout/cycle7"/>
    <dgm:cxn modelId="{68E18D32-283D-4617-9661-E97B38F5ED60}" type="presOf" srcId="{8483FC8E-E77E-44D1-B058-5C8EA428BA1A}" destId="{01B5E04C-5178-4D0C-B752-9ED280860512}" srcOrd="1" destOrd="0" presId="urn:microsoft.com/office/officeart/2005/8/layout/cycle7"/>
    <dgm:cxn modelId="{CD2E2847-2767-428F-80EB-AB8CB942EDCD}" srcId="{F4C0B8D9-348B-482D-B658-8B90A514093C}" destId="{D786E9B7-DA78-4A7C-84E5-6BF065ED70E3}" srcOrd="2" destOrd="0" parTransId="{B184359A-77B2-46B1-AA4B-89E1E2A26AC0}" sibTransId="{69803266-F1D8-4D2E-9622-3E81E881A276}"/>
    <dgm:cxn modelId="{E6A435A7-EF90-4255-8CFA-BEC10FFEF58B}" type="presOf" srcId="{D786E9B7-DA78-4A7C-84E5-6BF065ED70E3}" destId="{22DCFE1B-90DF-414A-B815-AA4D71C0C78F}" srcOrd="0" destOrd="0" presId="urn:microsoft.com/office/officeart/2005/8/layout/cycle7"/>
    <dgm:cxn modelId="{5F9FD9C2-4F84-4377-9709-CADB2261E5CC}" srcId="{F4C0B8D9-348B-482D-B658-8B90A514093C}" destId="{9FF45FBC-D5B5-4E7A-954B-A2D305CE6010}" srcOrd="0" destOrd="0" parTransId="{3B99A126-CFDD-497F-91BC-9B3CD49E3112}" sibTransId="{8483FC8E-E77E-44D1-B058-5C8EA428BA1A}"/>
    <dgm:cxn modelId="{BAE46EE1-EDF1-4FCE-AFB3-F4ACEF70C0F4}" srcId="{F4C0B8D9-348B-482D-B658-8B90A514093C}" destId="{0CCB12B5-4E5D-4915-BEDC-A9736D86C554}" srcOrd="1" destOrd="0" parTransId="{55A7BCA3-2662-4A37-87DD-8E04479377D0}" sibTransId="{01159026-DB6C-4ABD-9668-8BEF23B56F64}"/>
    <dgm:cxn modelId="{0A95F8EC-FC91-4583-B729-F6831A33B4AD}" type="presOf" srcId="{F4C0B8D9-348B-482D-B658-8B90A514093C}" destId="{870E9B5C-DA0B-4638-BD6A-8F1CCEBA6650}" srcOrd="0" destOrd="0" presId="urn:microsoft.com/office/officeart/2005/8/layout/cycle7"/>
    <dgm:cxn modelId="{69F638F1-5079-4087-A11E-D6481F0055ED}" type="presOf" srcId="{9FF45FBC-D5B5-4E7A-954B-A2D305CE6010}" destId="{C1DF7F3A-B0F7-4077-834E-1A7AD206F979}" srcOrd="0" destOrd="0" presId="urn:microsoft.com/office/officeart/2005/8/layout/cycle7"/>
    <dgm:cxn modelId="{DDF703FC-6F1D-405D-A8A6-7C4226653813}" type="presOf" srcId="{01159026-DB6C-4ABD-9668-8BEF23B56F64}" destId="{23DD0C3C-3745-403D-A538-B8DB645D7E49}" srcOrd="0" destOrd="0" presId="urn:microsoft.com/office/officeart/2005/8/layout/cycle7"/>
    <dgm:cxn modelId="{2410BF36-9BC8-49BB-82E1-B5ECBE58B5E3}" type="presParOf" srcId="{870E9B5C-DA0B-4638-BD6A-8F1CCEBA6650}" destId="{C1DF7F3A-B0F7-4077-834E-1A7AD206F979}" srcOrd="0" destOrd="0" presId="urn:microsoft.com/office/officeart/2005/8/layout/cycle7"/>
    <dgm:cxn modelId="{9A6AF1D0-AB78-4DAA-B7E5-3035A9EDAA09}" type="presParOf" srcId="{870E9B5C-DA0B-4638-BD6A-8F1CCEBA6650}" destId="{B00AE9D5-2EF9-4BF2-9C8F-156691CA3BDD}" srcOrd="1" destOrd="0" presId="urn:microsoft.com/office/officeart/2005/8/layout/cycle7"/>
    <dgm:cxn modelId="{0647B918-BEE2-498E-86BF-202F48A23C31}" type="presParOf" srcId="{B00AE9D5-2EF9-4BF2-9C8F-156691CA3BDD}" destId="{01B5E04C-5178-4D0C-B752-9ED280860512}" srcOrd="0" destOrd="0" presId="urn:microsoft.com/office/officeart/2005/8/layout/cycle7"/>
    <dgm:cxn modelId="{9C043CF1-02B5-4129-9F32-8D75EE7C192C}" type="presParOf" srcId="{870E9B5C-DA0B-4638-BD6A-8F1CCEBA6650}" destId="{906BF1F6-0666-415B-AC6A-4AF3F164D699}" srcOrd="2" destOrd="0" presId="urn:microsoft.com/office/officeart/2005/8/layout/cycle7"/>
    <dgm:cxn modelId="{2B33C629-655E-406D-81FC-F2367E64DDAE}" type="presParOf" srcId="{870E9B5C-DA0B-4638-BD6A-8F1CCEBA6650}" destId="{23DD0C3C-3745-403D-A538-B8DB645D7E49}" srcOrd="3" destOrd="0" presId="urn:microsoft.com/office/officeart/2005/8/layout/cycle7"/>
    <dgm:cxn modelId="{48AE1FD3-8E5F-4DAA-9DAE-D98A66FBB0E8}" type="presParOf" srcId="{23DD0C3C-3745-403D-A538-B8DB645D7E49}" destId="{E003DE6A-AA83-4E9E-AE5B-55425B76E502}" srcOrd="0" destOrd="0" presId="urn:microsoft.com/office/officeart/2005/8/layout/cycle7"/>
    <dgm:cxn modelId="{109C95C9-9F99-4A8F-BB76-F799505FF989}" type="presParOf" srcId="{870E9B5C-DA0B-4638-BD6A-8F1CCEBA6650}" destId="{22DCFE1B-90DF-414A-B815-AA4D71C0C78F}" srcOrd="4" destOrd="0" presId="urn:microsoft.com/office/officeart/2005/8/layout/cycle7"/>
    <dgm:cxn modelId="{CA3864A6-7513-468A-8F7C-0973856670FC}" type="presParOf" srcId="{870E9B5C-DA0B-4638-BD6A-8F1CCEBA6650}" destId="{406A5262-A1B1-4732-8CCA-C9C1ECDDA976}" srcOrd="5" destOrd="0" presId="urn:microsoft.com/office/officeart/2005/8/layout/cycle7"/>
    <dgm:cxn modelId="{3CC3DB1E-3DA1-4D6B-88EB-23E7896ADC08}" type="presParOf" srcId="{406A5262-A1B1-4732-8CCA-C9C1ECDDA976}" destId="{D51AB660-7564-468D-A845-D83DD8EF115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F7F3A-B0F7-4077-834E-1A7AD206F979}">
      <dsp:nvSpPr>
        <dsp:cNvPr id="0" name=""/>
        <dsp:cNvSpPr/>
      </dsp:nvSpPr>
      <dsp:spPr>
        <a:xfrm>
          <a:off x="4575808" y="2416"/>
          <a:ext cx="2932530" cy="1466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Work</a:t>
          </a:r>
        </a:p>
      </dsp:txBody>
      <dsp:txXfrm>
        <a:off x="4618753" y="45361"/>
        <a:ext cx="2846640" cy="1380375"/>
      </dsp:txXfrm>
    </dsp:sp>
    <dsp:sp modelId="{B00AE9D5-2EF9-4BF2-9C8F-156691CA3BDD}">
      <dsp:nvSpPr>
        <dsp:cNvPr id="0" name=""/>
        <dsp:cNvSpPr/>
      </dsp:nvSpPr>
      <dsp:spPr>
        <a:xfrm rot="3600000">
          <a:off x="6487939" y="2578043"/>
          <a:ext cx="1532090" cy="51319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641897" y="2680681"/>
        <a:ext cx="1224174" cy="307916"/>
      </dsp:txXfrm>
    </dsp:sp>
    <dsp:sp modelId="{906BF1F6-0666-415B-AC6A-4AF3F164D699}">
      <dsp:nvSpPr>
        <dsp:cNvPr id="0" name=""/>
        <dsp:cNvSpPr/>
      </dsp:nvSpPr>
      <dsp:spPr>
        <a:xfrm>
          <a:off x="6999630" y="4200598"/>
          <a:ext cx="2932530" cy="1466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Worship</a:t>
          </a:r>
        </a:p>
      </dsp:txBody>
      <dsp:txXfrm>
        <a:off x="7042575" y="4243543"/>
        <a:ext cx="2846640" cy="1380375"/>
      </dsp:txXfrm>
    </dsp:sp>
    <dsp:sp modelId="{23DD0C3C-3745-403D-A538-B8DB645D7E49}">
      <dsp:nvSpPr>
        <dsp:cNvPr id="0" name=""/>
        <dsp:cNvSpPr/>
      </dsp:nvSpPr>
      <dsp:spPr>
        <a:xfrm rot="10800000">
          <a:off x="5276028" y="4677134"/>
          <a:ext cx="1532090" cy="51319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5429986" y="4779772"/>
        <a:ext cx="1224174" cy="307916"/>
      </dsp:txXfrm>
    </dsp:sp>
    <dsp:sp modelId="{22DCFE1B-90DF-414A-B815-AA4D71C0C78F}">
      <dsp:nvSpPr>
        <dsp:cNvPr id="0" name=""/>
        <dsp:cNvSpPr/>
      </dsp:nvSpPr>
      <dsp:spPr>
        <a:xfrm>
          <a:off x="2151987" y="4200598"/>
          <a:ext cx="2932530" cy="14662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Fellowship</a:t>
          </a:r>
        </a:p>
      </dsp:txBody>
      <dsp:txXfrm>
        <a:off x="2194932" y="4243543"/>
        <a:ext cx="2846640" cy="1380375"/>
      </dsp:txXfrm>
    </dsp:sp>
    <dsp:sp modelId="{406A5262-A1B1-4732-8CCA-C9C1ECDDA976}">
      <dsp:nvSpPr>
        <dsp:cNvPr id="0" name=""/>
        <dsp:cNvSpPr/>
      </dsp:nvSpPr>
      <dsp:spPr>
        <a:xfrm rot="18000000">
          <a:off x="4064117" y="2578043"/>
          <a:ext cx="1532090" cy="51319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218075" y="2680681"/>
        <a:ext cx="1224174" cy="30791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11/28/2020</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65241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11/28/2020</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8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11/28/2020</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6476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11/28/2020</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583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11/28/2020</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9082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11/28/2020</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457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11/28/2020</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0948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11/28/2020</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926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11/28/2020</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262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11/28/2020</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060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11/28/2020</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1274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11/28/2020</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4471257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Video 3">
            <a:extLst>
              <a:ext uri="{FF2B5EF4-FFF2-40B4-BE49-F238E27FC236}">
                <a16:creationId xmlns:a16="http://schemas.microsoft.com/office/drawing/2014/main" id="{97236B20-E569-455A-9E01-860370E5939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r="-1" b="278"/>
          <a:stretch/>
        </p:blipFill>
        <p:spPr>
          <a:xfrm>
            <a:off x="20" y="1376"/>
            <a:ext cx="12188932" cy="6856624"/>
          </a:xfrm>
          <a:prstGeom prst="rect">
            <a:avLst/>
          </a:prstGeom>
        </p:spPr>
      </p:pic>
      <p:sp>
        <p:nvSpPr>
          <p:cNvPr id="13" name="Rectangle 12">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095E96-319D-4055-AD99-41FEB4030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46522"/>
            <a:ext cx="6327657" cy="4003971"/>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E5EBF7A8-B42B-4EC3-B442-9B2D1902A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7" y="1546521"/>
            <a:ext cx="6327656" cy="4016078"/>
          </a:xfrm>
          <a:prstGeom prst="rect">
            <a:avLst/>
          </a:prstGeom>
          <a:blipFill dpi="0" rotWithShape="1">
            <a:blip r:embed="rId5">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E0B4E7-7E32-4CB3-91B7-1B4C13D4F320}"/>
              </a:ext>
            </a:extLst>
          </p:cNvPr>
          <p:cNvSpPr>
            <a:spLocks noGrp="1"/>
          </p:cNvSpPr>
          <p:nvPr>
            <p:ph type="ctrTitle"/>
          </p:nvPr>
        </p:nvSpPr>
        <p:spPr>
          <a:xfrm>
            <a:off x="3049" y="1307507"/>
            <a:ext cx="6321550" cy="2883493"/>
          </a:xfrm>
        </p:spPr>
        <p:txBody>
          <a:bodyPr anchor="b">
            <a:normAutofit fontScale="90000"/>
          </a:bodyPr>
          <a:lstStyle/>
          <a:p>
            <a:pPr algn="l"/>
            <a:endParaRPr lang="en-US" dirty="0">
              <a:solidFill>
                <a:srgbClr val="FFFFFF"/>
              </a:solidFill>
            </a:endParaRPr>
          </a:p>
          <a:p>
            <a:r>
              <a:rPr lang="en-US" sz="6700" dirty="0"/>
              <a:t>Lets Go Together</a:t>
            </a:r>
            <a:br>
              <a:rPr lang="en-US" sz="6700" dirty="0"/>
            </a:br>
            <a:r>
              <a:rPr lang="en-US" sz="6700" dirty="0"/>
              <a:t>“Heaven is Fun” </a:t>
            </a:r>
          </a:p>
        </p:txBody>
      </p:sp>
      <p:sp>
        <p:nvSpPr>
          <p:cNvPr id="3" name="Subtitle 2">
            <a:extLst>
              <a:ext uri="{FF2B5EF4-FFF2-40B4-BE49-F238E27FC236}">
                <a16:creationId xmlns:a16="http://schemas.microsoft.com/office/drawing/2014/main" id="{8B1C5D50-99F0-410D-9814-96717B169BBA}"/>
              </a:ext>
            </a:extLst>
          </p:cNvPr>
          <p:cNvSpPr>
            <a:spLocks noGrp="1"/>
          </p:cNvSpPr>
          <p:nvPr>
            <p:ph type="subTitle" idx="1"/>
          </p:nvPr>
        </p:nvSpPr>
        <p:spPr>
          <a:xfrm>
            <a:off x="351692" y="4191001"/>
            <a:ext cx="5612090" cy="1120477"/>
          </a:xfrm>
        </p:spPr>
        <p:txBody>
          <a:bodyPr anchor="t">
            <a:normAutofit/>
          </a:bodyPr>
          <a:lstStyle/>
          <a:p>
            <a:pPr algn="l"/>
            <a:r>
              <a:rPr lang="en-US" sz="6000" dirty="0">
                <a:solidFill>
                  <a:srgbClr val="FFFFFF"/>
                </a:solidFill>
              </a:rPr>
              <a:t>Revelation 21 </a:t>
            </a:r>
          </a:p>
        </p:txBody>
      </p:sp>
    </p:spTree>
    <p:extLst>
      <p:ext uri="{BB962C8B-B14F-4D97-AF65-F5344CB8AC3E}">
        <p14:creationId xmlns:p14="http://schemas.microsoft.com/office/powerpoint/2010/main" val="3242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A1B6-51ED-4999-BF70-23A61300606A}"/>
              </a:ext>
            </a:extLst>
          </p:cNvPr>
          <p:cNvSpPr>
            <a:spLocks noGrp="1"/>
          </p:cNvSpPr>
          <p:nvPr>
            <p:ph type="title"/>
          </p:nvPr>
        </p:nvSpPr>
        <p:spPr>
          <a:xfrm>
            <a:off x="838200" y="0"/>
            <a:ext cx="10515600" cy="1139483"/>
          </a:xfrm>
        </p:spPr>
        <p:txBody>
          <a:bodyPr/>
          <a:lstStyle/>
          <a:p>
            <a:pPr algn="ctr"/>
            <a:r>
              <a:rPr lang="en-US" dirty="0">
                <a:solidFill>
                  <a:srgbClr val="FFFF00"/>
                </a:solidFill>
              </a:rPr>
              <a:t>Work</a:t>
            </a:r>
            <a:r>
              <a:rPr lang="en-US" dirty="0"/>
              <a:t> – Cultivate and Create</a:t>
            </a:r>
          </a:p>
        </p:txBody>
      </p:sp>
      <p:sp>
        <p:nvSpPr>
          <p:cNvPr id="3" name="Content Placeholder 2">
            <a:extLst>
              <a:ext uri="{FF2B5EF4-FFF2-40B4-BE49-F238E27FC236}">
                <a16:creationId xmlns:a16="http://schemas.microsoft.com/office/drawing/2014/main" id="{26E74E96-595A-4B55-A504-2922A5C3CC2A}"/>
              </a:ext>
            </a:extLst>
          </p:cNvPr>
          <p:cNvSpPr>
            <a:spLocks noGrp="1"/>
          </p:cNvSpPr>
          <p:nvPr>
            <p:ph idx="1"/>
          </p:nvPr>
        </p:nvSpPr>
        <p:spPr>
          <a:xfrm>
            <a:off x="0" y="1322364"/>
            <a:ext cx="12192000" cy="5535636"/>
          </a:xfrm>
        </p:spPr>
        <p:txBody>
          <a:bodyPr>
            <a:noAutofit/>
          </a:bodyPr>
          <a:lstStyle/>
          <a:p>
            <a:r>
              <a:rPr lang="en-US" sz="5400" b="1" i="0" baseline="30000" dirty="0">
                <a:effectLst/>
                <a:latin typeface="system-ui"/>
              </a:rPr>
              <a:t>Revelation 14:13 </a:t>
            </a:r>
            <a:r>
              <a:rPr lang="en-US" sz="5400" b="1" i="0" dirty="0">
                <a:effectLst/>
                <a:latin typeface="system-ui"/>
              </a:rPr>
              <a:t>And I heard a voice from heaven saying unto me, Write, Blessed are the dead which die in the Lord from henceforth: Yea, saith the Spirit, that they may rest from their </a:t>
            </a:r>
            <a:r>
              <a:rPr lang="en-US" sz="5400" b="1" i="0" dirty="0" err="1">
                <a:effectLst/>
                <a:latin typeface="system-ui"/>
              </a:rPr>
              <a:t>labours</a:t>
            </a:r>
            <a:r>
              <a:rPr lang="en-US" sz="5400" b="1" i="0" dirty="0">
                <a:effectLst/>
                <a:latin typeface="system-ui"/>
              </a:rPr>
              <a:t>; and their </a:t>
            </a:r>
            <a:r>
              <a:rPr lang="en-US" sz="5400" b="1" i="0" dirty="0">
                <a:solidFill>
                  <a:srgbClr val="FFFF00"/>
                </a:solidFill>
                <a:effectLst/>
                <a:latin typeface="system-ui"/>
              </a:rPr>
              <a:t>works do follow them</a:t>
            </a:r>
            <a:r>
              <a:rPr lang="en-US" sz="5400" b="1" i="0" dirty="0">
                <a:effectLst/>
                <a:latin typeface="system-ui"/>
              </a:rPr>
              <a:t>.</a:t>
            </a:r>
            <a:endParaRPr lang="en-US" sz="5400" b="1" dirty="0"/>
          </a:p>
        </p:txBody>
      </p:sp>
    </p:spTree>
    <p:extLst>
      <p:ext uri="{BB962C8B-B14F-4D97-AF65-F5344CB8AC3E}">
        <p14:creationId xmlns:p14="http://schemas.microsoft.com/office/powerpoint/2010/main" val="2194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50B06-8624-4AD9-905C-BB1817B6F33A}"/>
              </a:ext>
            </a:extLst>
          </p:cNvPr>
          <p:cNvSpPr>
            <a:spLocks noGrp="1"/>
          </p:cNvSpPr>
          <p:nvPr>
            <p:ph idx="1"/>
          </p:nvPr>
        </p:nvSpPr>
        <p:spPr>
          <a:xfrm>
            <a:off x="196947" y="520506"/>
            <a:ext cx="11746523" cy="5624708"/>
          </a:xfrm>
        </p:spPr>
        <p:txBody>
          <a:bodyPr>
            <a:normAutofit/>
          </a:bodyPr>
          <a:lstStyle/>
          <a:p>
            <a:r>
              <a:rPr lang="en-US" sz="6000" b="1" dirty="0">
                <a:latin typeface="Corbel Light" panose="020B0303020204020204" pitchFamily="34" charset="0"/>
              </a:rPr>
              <a:t>We find </a:t>
            </a:r>
            <a:r>
              <a:rPr lang="en-US" sz="6000" b="1" dirty="0">
                <a:solidFill>
                  <a:srgbClr val="FFFF00"/>
                </a:solidFill>
                <a:latin typeface="Corbel Light" panose="020B0303020204020204" pitchFamily="34" charset="0"/>
              </a:rPr>
              <a:t>meaning </a:t>
            </a:r>
            <a:r>
              <a:rPr lang="en-US" sz="6000" b="1" dirty="0">
                <a:latin typeface="Corbel Light" panose="020B0303020204020204" pitchFamily="34" charset="0"/>
              </a:rPr>
              <a:t>when we live this life for the </a:t>
            </a:r>
            <a:r>
              <a:rPr lang="en-US" sz="6000" b="1" dirty="0">
                <a:solidFill>
                  <a:srgbClr val="FFFF00"/>
                </a:solidFill>
                <a:latin typeface="Corbel Light" panose="020B0303020204020204" pitchFamily="34" charset="0"/>
              </a:rPr>
              <a:t>purpose </a:t>
            </a:r>
            <a:r>
              <a:rPr lang="en-US" sz="6000" b="1" dirty="0">
                <a:latin typeface="Corbel Light" panose="020B0303020204020204" pitchFamily="34" charset="0"/>
              </a:rPr>
              <a:t>of Christ, and that is all </a:t>
            </a:r>
            <a:r>
              <a:rPr lang="en-US" sz="6000" b="1" dirty="0">
                <a:solidFill>
                  <a:srgbClr val="FFFF00"/>
                </a:solidFill>
                <a:latin typeface="Corbel Light" panose="020B0303020204020204" pitchFamily="34" charset="0"/>
              </a:rPr>
              <a:t>that matters</a:t>
            </a:r>
            <a:r>
              <a:rPr lang="en-US" sz="6000" b="1" dirty="0">
                <a:latin typeface="Corbel Light" panose="020B0303020204020204" pitchFamily="34" charset="0"/>
              </a:rPr>
              <a:t>!</a:t>
            </a:r>
          </a:p>
        </p:txBody>
      </p:sp>
    </p:spTree>
    <p:extLst>
      <p:ext uri="{BB962C8B-B14F-4D97-AF65-F5344CB8AC3E}">
        <p14:creationId xmlns:p14="http://schemas.microsoft.com/office/powerpoint/2010/main" val="326837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0F71-A756-41F9-A0AF-A1AF9C57BD9A}"/>
              </a:ext>
            </a:extLst>
          </p:cNvPr>
          <p:cNvSpPr>
            <a:spLocks noGrp="1"/>
          </p:cNvSpPr>
          <p:nvPr>
            <p:ph type="title"/>
          </p:nvPr>
        </p:nvSpPr>
        <p:spPr>
          <a:xfrm>
            <a:off x="838200" y="1"/>
            <a:ext cx="10515600" cy="1209822"/>
          </a:xfrm>
        </p:spPr>
        <p:txBody>
          <a:bodyPr/>
          <a:lstStyle/>
          <a:p>
            <a:pPr algn="ctr"/>
            <a:r>
              <a:rPr lang="en-US" dirty="0">
                <a:solidFill>
                  <a:srgbClr val="FFFF00"/>
                </a:solidFill>
              </a:rPr>
              <a:t>Worship</a:t>
            </a:r>
            <a:r>
              <a:rPr lang="en-US" dirty="0"/>
              <a:t> </a:t>
            </a:r>
          </a:p>
        </p:txBody>
      </p:sp>
      <p:sp>
        <p:nvSpPr>
          <p:cNvPr id="3" name="Content Placeholder 2">
            <a:extLst>
              <a:ext uri="{FF2B5EF4-FFF2-40B4-BE49-F238E27FC236}">
                <a16:creationId xmlns:a16="http://schemas.microsoft.com/office/drawing/2014/main" id="{39DF53E4-833D-4A74-8C44-A43FA0C4A8BA}"/>
              </a:ext>
            </a:extLst>
          </p:cNvPr>
          <p:cNvSpPr>
            <a:spLocks noGrp="1"/>
          </p:cNvSpPr>
          <p:nvPr>
            <p:ph idx="1"/>
          </p:nvPr>
        </p:nvSpPr>
        <p:spPr>
          <a:xfrm>
            <a:off x="0" y="998806"/>
            <a:ext cx="12192000" cy="5859194"/>
          </a:xfrm>
        </p:spPr>
        <p:txBody>
          <a:bodyPr>
            <a:normAutofit fontScale="92500" lnSpcReduction="10000"/>
          </a:bodyPr>
          <a:lstStyle/>
          <a:p>
            <a:pPr algn="l"/>
            <a:r>
              <a:rPr lang="en-US" sz="5000" b="1" dirty="0">
                <a:latin typeface="Calibri" panose="020F0502020204030204" pitchFamily="34" charset="0"/>
                <a:cs typeface="Calibri" panose="020F0502020204030204" pitchFamily="34" charset="0"/>
              </a:rPr>
              <a:t>Revelation 5</a:t>
            </a:r>
            <a:r>
              <a:rPr lang="en-US" sz="5000" b="1" i="0" baseline="30000" dirty="0">
                <a:effectLst/>
                <a:latin typeface="Calibri" panose="020F0502020204030204" pitchFamily="34" charset="0"/>
                <a:cs typeface="Calibri" panose="020F0502020204030204" pitchFamily="34" charset="0"/>
              </a:rPr>
              <a:t>11 </a:t>
            </a:r>
            <a:r>
              <a:rPr lang="en-US" sz="5000" b="1" i="0" dirty="0">
                <a:effectLst/>
                <a:latin typeface="Calibri" panose="020F0502020204030204" pitchFamily="34" charset="0"/>
                <a:cs typeface="Calibri" panose="020F0502020204030204" pitchFamily="34" charset="0"/>
              </a:rPr>
              <a:t>And I beheld, and I heard the voice of many angels round about the throne and the beasts and the elders: and the number of them was </a:t>
            </a:r>
            <a:r>
              <a:rPr lang="en-US" sz="5000" b="1" i="0" dirty="0">
                <a:solidFill>
                  <a:srgbClr val="FFFF00"/>
                </a:solidFill>
                <a:effectLst/>
                <a:latin typeface="Calibri" panose="020F0502020204030204" pitchFamily="34" charset="0"/>
                <a:cs typeface="Calibri" panose="020F0502020204030204" pitchFamily="34" charset="0"/>
              </a:rPr>
              <a:t>ten thousand times ten thousand, and thousands of thousands;</a:t>
            </a:r>
            <a:r>
              <a:rPr lang="en-US" sz="5000" b="1" i="0" dirty="0">
                <a:effectLst/>
                <a:latin typeface="Calibri" panose="020F0502020204030204" pitchFamily="34" charset="0"/>
                <a:cs typeface="Calibri" panose="020F0502020204030204" pitchFamily="34" charset="0"/>
              </a:rPr>
              <a:t> </a:t>
            </a:r>
            <a:r>
              <a:rPr lang="en-US" sz="5000" b="1" i="0" baseline="30000" dirty="0">
                <a:effectLst/>
                <a:latin typeface="Calibri" panose="020F0502020204030204" pitchFamily="34" charset="0"/>
                <a:cs typeface="Calibri" panose="020F0502020204030204" pitchFamily="34" charset="0"/>
              </a:rPr>
              <a:t>12 </a:t>
            </a:r>
            <a:r>
              <a:rPr lang="en-US" sz="5000" b="1" i="0" dirty="0">
                <a:effectLst/>
                <a:latin typeface="Calibri" panose="020F0502020204030204" pitchFamily="34" charset="0"/>
                <a:cs typeface="Calibri" panose="020F0502020204030204" pitchFamily="34" charset="0"/>
              </a:rPr>
              <a:t>Saying with a loud voice, Worthy is the Lamb that was slain to receive power, and riches, and wisdom, and strength, and </a:t>
            </a:r>
            <a:r>
              <a:rPr lang="en-US" sz="5000" b="1" i="0" dirty="0" err="1">
                <a:effectLst/>
                <a:latin typeface="Calibri" panose="020F0502020204030204" pitchFamily="34" charset="0"/>
                <a:cs typeface="Calibri" panose="020F0502020204030204" pitchFamily="34" charset="0"/>
              </a:rPr>
              <a:t>honour</a:t>
            </a:r>
            <a:r>
              <a:rPr lang="en-US" sz="5000" b="1" i="0" dirty="0">
                <a:effectLst/>
                <a:latin typeface="Calibri" panose="020F0502020204030204" pitchFamily="34" charset="0"/>
                <a:cs typeface="Calibri" panose="020F0502020204030204" pitchFamily="34" charset="0"/>
              </a:rPr>
              <a:t>, and glory, and blessing.</a:t>
            </a:r>
          </a:p>
          <a:p>
            <a:endParaRPr lang="en-US" dirty="0"/>
          </a:p>
        </p:txBody>
      </p:sp>
    </p:spTree>
    <p:extLst>
      <p:ext uri="{BB962C8B-B14F-4D97-AF65-F5344CB8AC3E}">
        <p14:creationId xmlns:p14="http://schemas.microsoft.com/office/powerpoint/2010/main" val="177507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3469-0D21-4E88-A40C-C18FB8A852D0}"/>
              </a:ext>
            </a:extLst>
          </p:cNvPr>
          <p:cNvSpPr>
            <a:spLocks noGrp="1"/>
          </p:cNvSpPr>
          <p:nvPr>
            <p:ph type="title"/>
          </p:nvPr>
        </p:nvSpPr>
        <p:spPr>
          <a:xfrm>
            <a:off x="838200" y="1"/>
            <a:ext cx="10515600" cy="1392702"/>
          </a:xfrm>
        </p:spPr>
        <p:txBody>
          <a:bodyPr/>
          <a:lstStyle/>
          <a:p>
            <a:pPr algn="ctr"/>
            <a:r>
              <a:rPr lang="en-US" dirty="0">
                <a:solidFill>
                  <a:srgbClr val="FFFF00"/>
                </a:solidFill>
              </a:rPr>
              <a:t>Fellowship </a:t>
            </a:r>
            <a:r>
              <a:rPr lang="en-US" dirty="0"/>
              <a:t>(Sin will break)  </a:t>
            </a:r>
          </a:p>
        </p:txBody>
      </p:sp>
      <p:sp>
        <p:nvSpPr>
          <p:cNvPr id="3" name="Content Placeholder 2">
            <a:extLst>
              <a:ext uri="{FF2B5EF4-FFF2-40B4-BE49-F238E27FC236}">
                <a16:creationId xmlns:a16="http://schemas.microsoft.com/office/drawing/2014/main" id="{890EE28C-DD62-41F6-B035-CAC99D6DC816}"/>
              </a:ext>
            </a:extLst>
          </p:cNvPr>
          <p:cNvSpPr>
            <a:spLocks noGrp="1"/>
          </p:cNvSpPr>
          <p:nvPr>
            <p:ph idx="1"/>
          </p:nvPr>
        </p:nvSpPr>
        <p:spPr>
          <a:xfrm>
            <a:off x="0" y="1041010"/>
            <a:ext cx="12192000" cy="5816990"/>
          </a:xfrm>
        </p:spPr>
        <p:txBody>
          <a:bodyPr>
            <a:normAutofit fontScale="92500"/>
          </a:bodyPr>
          <a:lstStyle/>
          <a:p>
            <a:r>
              <a:rPr lang="en-US" sz="4300" dirty="0"/>
              <a:t>With Other Believers and with God</a:t>
            </a:r>
          </a:p>
          <a:p>
            <a:pPr algn="l"/>
            <a:r>
              <a:rPr lang="en-US" sz="4300" dirty="0"/>
              <a:t>Genesis </a:t>
            </a:r>
            <a:r>
              <a:rPr lang="en-US" sz="4800" dirty="0"/>
              <a:t>3</a:t>
            </a:r>
            <a:r>
              <a:rPr lang="en-US" sz="4800" b="1" i="0" baseline="30000" dirty="0">
                <a:effectLst/>
                <a:latin typeface="system-ui"/>
              </a:rPr>
              <a:t>8 </a:t>
            </a:r>
            <a:r>
              <a:rPr lang="en-US" sz="4800" b="0" i="0" dirty="0">
                <a:effectLst/>
                <a:latin typeface="system-ui"/>
              </a:rPr>
              <a:t>And they heard the voice of the </a:t>
            </a:r>
            <a:r>
              <a:rPr lang="en-US" sz="4800" b="0" i="0" cap="small" dirty="0">
                <a:effectLst/>
                <a:latin typeface="system-ui"/>
              </a:rPr>
              <a:t>Lord</a:t>
            </a:r>
            <a:r>
              <a:rPr lang="en-US" sz="4800" b="0" i="0" dirty="0">
                <a:effectLst/>
                <a:latin typeface="system-ui"/>
              </a:rPr>
              <a:t> God walking in the garden in the cool of the day: and Adam and his wife hid themselves from the presence of the </a:t>
            </a:r>
            <a:r>
              <a:rPr lang="en-US" sz="4800" b="0" i="0" cap="small" dirty="0">
                <a:effectLst/>
                <a:latin typeface="system-ui"/>
              </a:rPr>
              <a:t>Lord</a:t>
            </a:r>
            <a:r>
              <a:rPr lang="en-US" sz="4800" b="0" i="0" dirty="0">
                <a:effectLst/>
                <a:latin typeface="system-ui"/>
              </a:rPr>
              <a:t> God amongst the trees of the garden. </a:t>
            </a:r>
            <a:r>
              <a:rPr lang="en-US" sz="4800" b="1" i="0" baseline="30000" dirty="0">
                <a:effectLst/>
                <a:latin typeface="system-ui"/>
              </a:rPr>
              <a:t>9 </a:t>
            </a:r>
            <a:r>
              <a:rPr lang="en-US" sz="4800" b="0" i="0" dirty="0">
                <a:effectLst/>
                <a:latin typeface="system-ui"/>
              </a:rPr>
              <a:t>And the </a:t>
            </a:r>
            <a:r>
              <a:rPr lang="en-US" sz="4800" b="0" i="0" cap="small" dirty="0">
                <a:effectLst/>
                <a:latin typeface="system-ui"/>
              </a:rPr>
              <a:t>Lord</a:t>
            </a:r>
            <a:r>
              <a:rPr lang="en-US" sz="4800" b="0" i="0" dirty="0">
                <a:effectLst/>
                <a:latin typeface="system-ui"/>
              </a:rPr>
              <a:t> God called unto Adam, and said unto him, Where art thou?</a:t>
            </a:r>
          </a:p>
          <a:p>
            <a:endParaRPr lang="en-US" dirty="0"/>
          </a:p>
        </p:txBody>
      </p:sp>
    </p:spTree>
    <p:extLst>
      <p:ext uri="{BB962C8B-B14F-4D97-AF65-F5344CB8AC3E}">
        <p14:creationId xmlns:p14="http://schemas.microsoft.com/office/powerpoint/2010/main" val="15114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ED40-85BE-4900-BE60-C4489DD46C17}"/>
              </a:ext>
            </a:extLst>
          </p:cNvPr>
          <p:cNvSpPr>
            <a:spLocks noGrp="1"/>
          </p:cNvSpPr>
          <p:nvPr>
            <p:ph type="title"/>
          </p:nvPr>
        </p:nvSpPr>
        <p:spPr>
          <a:xfrm>
            <a:off x="838200" y="1"/>
            <a:ext cx="10515600" cy="914400"/>
          </a:xfrm>
        </p:spPr>
        <p:txBody>
          <a:bodyPr>
            <a:normAutofit/>
          </a:bodyPr>
          <a:lstStyle/>
          <a:p>
            <a:pPr algn="ctr"/>
            <a:r>
              <a:rPr lang="en-US" dirty="0"/>
              <a:t>Misconceptions </a:t>
            </a:r>
          </a:p>
        </p:txBody>
      </p:sp>
      <p:sp>
        <p:nvSpPr>
          <p:cNvPr id="3" name="Content Placeholder 2">
            <a:extLst>
              <a:ext uri="{FF2B5EF4-FFF2-40B4-BE49-F238E27FC236}">
                <a16:creationId xmlns:a16="http://schemas.microsoft.com/office/drawing/2014/main" id="{EABAF24B-3FCC-4CC0-B1AB-7B6DDD72BF90}"/>
              </a:ext>
            </a:extLst>
          </p:cNvPr>
          <p:cNvSpPr>
            <a:spLocks noGrp="1"/>
          </p:cNvSpPr>
          <p:nvPr>
            <p:ph idx="1"/>
          </p:nvPr>
        </p:nvSpPr>
        <p:spPr>
          <a:xfrm>
            <a:off x="0" y="914401"/>
            <a:ext cx="12192000" cy="5943597"/>
          </a:xfrm>
        </p:spPr>
        <p:txBody>
          <a:bodyPr>
            <a:noAutofit/>
          </a:bodyPr>
          <a:lstStyle/>
          <a:p>
            <a:r>
              <a:rPr lang="en-US" sz="5000" b="1" dirty="0"/>
              <a:t>Isaac </a:t>
            </a:r>
            <a:r>
              <a:rPr lang="en-US" sz="5000" b="1" dirty="0" err="1"/>
              <a:t>Asmiov</a:t>
            </a:r>
            <a:r>
              <a:rPr lang="en-US" sz="5000" b="1" dirty="0"/>
              <a:t> – “I Don’t believe in the after life, so I don’t have to spend my whole life fearing hell, or fearing heaven even more. For whatever the tortures of Hell, I think the boredom of heaven would be even worse. </a:t>
            </a:r>
          </a:p>
        </p:txBody>
      </p:sp>
    </p:spTree>
    <p:extLst>
      <p:ext uri="{BB962C8B-B14F-4D97-AF65-F5344CB8AC3E}">
        <p14:creationId xmlns:p14="http://schemas.microsoft.com/office/powerpoint/2010/main" val="185318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72879-0B48-4C16-8855-707D9DF319CC}"/>
              </a:ext>
            </a:extLst>
          </p:cNvPr>
          <p:cNvSpPr>
            <a:spLocks noGrp="1"/>
          </p:cNvSpPr>
          <p:nvPr>
            <p:ph idx="1"/>
          </p:nvPr>
        </p:nvSpPr>
        <p:spPr>
          <a:xfrm>
            <a:off x="0" y="337625"/>
            <a:ext cx="12192000" cy="6400799"/>
          </a:xfrm>
        </p:spPr>
        <p:txBody>
          <a:bodyPr>
            <a:noAutofit/>
          </a:bodyPr>
          <a:lstStyle/>
          <a:p>
            <a:pPr>
              <a:lnSpc>
                <a:spcPct val="100000"/>
              </a:lnSpc>
              <a:spcBef>
                <a:spcPts val="600"/>
              </a:spcBef>
            </a:pPr>
            <a:r>
              <a:rPr lang="en-US" sz="6000" b="1" i="0" baseline="30000" dirty="0">
                <a:effectLst/>
                <a:latin typeface="Calibri" panose="020F0502020204030204" pitchFamily="34" charset="0"/>
                <a:cs typeface="Calibri" panose="020F0502020204030204" pitchFamily="34" charset="0"/>
              </a:rPr>
              <a:t>I Corinthians 2:9 </a:t>
            </a:r>
            <a:r>
              <a:rPr lang="en-US" sz="6000" b="1" i="0" dirty="0">
                <a:effectLst/>
                <a:latin typeface="Calibri" panose="020F0502020204030204" pitchFamily="34" charset="0"/>
                <a:cs typeface="Calibri" panose="020F0502020204030204" pitchFamily="34" charset="0"/>
              </a:rPr>
              <a:t>But as it is written, Eye hath not seen, nor ear heard, neither have entered into the heart of man, the things which God hath prepared for them that love him.</a:t>
            </a: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918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06F1F-4BD5-43A1-A723-0C2D0C32D393}"/>
              </a:ext>
            </a:extLst>
          </p:cNvPr>
          <p:cNvSpPr>
            <a:spLocks noGrp="1"/>
          </p:cNvSpPr>
          <p:nvPr>
            <p:ph idx="1"/>
          </p:nvPr>
        </p:nvSpPr>
        <p:spPr>
          <a:xfrm>
            <a:off x="1" y="126609"/>
            <a:ext cx="12192000" cy="6731391"/>
          </a:xfrm>
        </p:spPr>
        <p:txBody>
          <a:bodyPr>
            <a:normAutofit fontScale="92500"/>
          </a:bodyPr>
          <a:lstStyle/>
          <a:p>
            <a:pPr algn="l"/>
            <a:r>
              <a:rPr lang="en-US" sz="5000" b="1" dirty="0">
                <a:latin typeface="Calibri" panose="020F0502020204030204" pitchFamily="34" charset="0"/>
                <a:cs typeface="Calibri" panose="020F0502020204030204" pitchFamily="34" charset="0"/>
              </a:rPr>
              <a:t>Revelation 22:1</a:t>
            </a:r>
            <a:r>
              <a:rPr lang="en-US" sz="5000" b="1" i="0" dirty="0">
                <a:effectLst/>
                <a:latin typeface="Calibri" panose="020F0502020204030204" pitchFamily="34" charset="0"/>
                <a:cs typeface="Calibri" panose="020F0502020204030204" pitchFamily="34" charset="0"/>
              </a:rPr>
              <a:t> And he shewed me a </a:t>
            </a:r>
            <a:r>
              <a:rPr lang="en-US" sz="5000" b="1" i="0" dirty="0">
                <a:solidFill>
                  <a:srgbClr val="FFFF00"/>
                </a:solidFill>
                <a:effectLst/>
                <a:latin typeface="Calibri" panose="020F0502020204030204" pitchFamily="34" charset="0"/>
                <a:cs typeface="Calibri" panose="020F0502020204030204" pitchFamily="34" charset="0"/>
              </a:rPr>
              <a:t>pure river </a:t>
            </a:r>
            <a:r>
              <a:rPr lang="en-US" sz="5000" b="1" i="0" dirty="0">
                <a:effectLst/>
                <a:latin typeface="Calibri" panose="020F0502020204030204" pitchFamily="34" charset="0"/>
                <a:cs typeface="Calibri" panose="020F0502020204030204" pitchFamily="34" charset="0"/>
              </a:rPr>
              <a:t>of water of life, clear as crystal, proceeding out of the throne of God and of the Lamb.</a:t>
            </a:r>
            <a:r>
              <a:rPr lang="en-US" sz="5000" b="1" i="0" baseline="30000" dirty="0">
                <a:effectLst/>
                <a:latin typeface="Calibri" panose="020F0502020204030204" pitchFamily="34" charset="0"/>
                <a:cs typeface="Calibri" panose="020F0502020204030204" pitchFamily="34" charset="0"/>
              </a:rPr>
              <a:t>2 </a:t>
            </a:r>
            <a:r>
              <a:rPr lang="en-US" sz="5000" b="1" i="0" dirty="0">
                <a:effectLst/>
                <a:latin typeface="Calibri" panose="020F0502020204030204" pitchFamily="34" charset="0"/>
                <a:cs typeface="Calibri" panose="020F0502020204030204" pitchFamily="34" charset="0"/>
              </a:rPr>
              <a:t>In the midst of the </a:t>
            </a:r>
            <a:r>
              <a:rPr lang="en-US" sz="5000" b="1" i="0" dirty="0">
                <a:solidFill>
                  <a:srgbClr val="FFFF00"/>
                </a:solidFill>
                <a:effectLst/>
                <a:latin typeface="Calibri" panose="020F0502020204030204" pitchFamily="34" charset="0"/>
                <a:cs typeface="Calibri" panose="020F0502020204030204" pitchFamily="34" charset="0"/>
              </a:rPr>
              <a:t>street of it</a:t>
            </a:r>
            <a:r>
              <a:rPr lang="en-US" sz="5000" b="1" i="0" dirty="0">
                <a:effectLst/>
                <a:latin typeface="Calibri" panose="020F0502020204030204" pitchFamily="34" charset="0"/>
                <a:cs typeface="Calibri" panose="020F0502020204030204" pitchFamily="34" charset="0"/>
              </a:rPr>
              <a:t>, and on either side of the river, was there the </a:t>
            </a:r>
            <a:r>
              <a:rPr lang="en-US" sz="5000" b="1" i="0" dirty="0">
                <a:solidFill>
                  <a:srgbClr val="FFFF00"/>
                </a:solidFill>
                <a:effectLst/>
                <a:latin typeface="Calibri" panose="020F0502020204030204" pitchFamily="34" charset="0"/>
                <a:cs typeface="Calibri" panose="020F0502020204030204" pitchFamily="34" charset="0"/>
              </a:rPr>
              <a:t>tree of life</a:t>
            </a:r>
            <a:r>
              <a:rPr lang="en-US" sz="5000" b="1" i="0" dirty="0">
                <a:effectLst/>
                <a:latin typeface="Calibri" panose="020F0502020204030204" pitchFamily="34" charset="0"/>
                <a:cs typeface="Calibri" panose="020F0502020204030204" pitchFamily="34" charset="0"/>
              </a:rPr>
              <a:t>, which bare </a:t>
            </a:r>
            <a:r>
              <a:rPr lang="en-US" sz="5000" b="1" i="0" dirty="0">
                <a:solidFill>
                  <a:srgbClr val="FFFF00"/>
                </a:solidFill>
                <a:effectLst/>
                <a:latin typeface="Calibri" panose="020F0502020204030204" pitchFamily="34" charset="0"/>
                <a:cs typeface="Calibri" panose="020F0502020204030204" pitchFamily="34" charset="0"/>
              </a:rPr>
              <a:t>twelve manner of fruits</a:t>
            </a:r>
            <a:r>
              <a:rPr lang="en-US" sz="5000" b="1" i="0" dirty="0">
                <a:effectLst/>
                <a:latin typeface="Calibri" panose="020F0502020204030204" pitchFamily="34" charset="0"/>
                <a:cs typeface="Calibri" panose="020F0502020204030204" pitchFamily="34" charset="0"/>
              </a:rPr>
              <a:t>, and yielded her fruit every month: and the leaves of the tree were for the healing of the nations.</a:t>
            </a:r>
          </a:p>
          <a:p>
            <a:endParaRPr lang="en-US" dirty="0"/>
          </a:p>
        </p:txBody>
      </p:sp>
    </p:spTree>
    <p:extLst>
      <p:ext uri="{BB962C8B-B14F-4D97-AF65-F5344CB8AC3E}">
        <p14:creationId xmlns:p14="http://schemas.microsoft.com/office/powerpoint/2010/main" val="313193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AE7B9-E5F0-4CFB-B299-1CD7248E7AA7}"/>
              </a:ext>
            </a:extLst>
          </p:cNvPr>
          <p:cNvSpPr>
            <a:spLocks noGrp="1"/>
          </p:cNvSpPr>
          <p:nvPr>
            <p:ph idx="1"/>
          </p:nvPr>
        </p:nvSpPr>
        <p:spPr>
          <a:xfrm>
            <a:off x="98474" y="182880"/>
            <a:ext cx="12093526" cy="6675120"/>
          </a:xfrm>
        </p:spPr>
        <p:txBody>
          <a:bodyPr>
            <a:normAutofit/>
          </a:bodyPr>
          <a:lstStyle/>
          <a:p>
            <a:pPr algn="l"/>
            <a:r>
              <a:rPr lang="en-US" sz="6000" b="1" i="0" baseline="30000" dirty="0">
                <a:effectLst/>
                <a:latin typeface="system-ui"/>
              </a:rPr>
              <a:t>3 </a:t>
            </a:r>
            <a:r>
              <a:rPr lang="en-US" sz="6000" b="0" i="0" dirty="0">
                <a:effectLst/>
                <a:latin typeface="system-ui"/>
              </a:rPr>
              <a:t>And there shall be </a:t>
            </a:r>
            <a:r>
              <a:rPr lang="en-US" sz="6000" b="0" i="0" dirty="0">
                <a:solidFill>
                  <a:srgbClr val="FFFF00"/>
                </a:solidFill>
                <a:effectLst/>
                <a:latin typeface="system-ui"/>
              </a:rPr>
              <a:t>no more curse</a:t>
            </a:r>
            <a:r>
              <a:rPr lang="en-US" sz="6000" b="0" i="0" dirty="0">
                <a:effectLst/>
                <a:latin typeface="system-ui"/>
              </a:rPr>
              <a:t>: </a:t>
            </a:r>
            <a:r>
              <a:rPr lang="en-US" sz="6000" b="0" i="0" dirty="0">
                <a:solidFill>
                  <a:srgbClr val="FFFF00"/>
                </a:solidFill>
                <a:effectLst/>
                <a:latin typeface="system-ui"/>
              </a:rPr>
              <a:t>but the throne of God </a:t>
            </a:r>
            <a:r>
              <a:rPr lang="en-US" sz="6000" b="0" i="0" dirty="0">
                <a:effectLst/>
                <a:latin typeface="system-ui"/>
              </a:rPr>
              <a:t>and of the Lamb shall be in it; and his servants shall </a:t>
            </a:r>
            <a:r>
              <a:rPr lang="en-US" sz="6000" b="0" i="0" dirty="0">
                <a:solidFill>
                  <a:srgbClr val="FFFF00"/>
                </a:solidFill>
                <a:effectLst/>
                <a:latin typeface="system-ui"/>
              </a:rPr>
              <a:t>serve him</a:t>
            </a:r>
            <a:r>
              <a:rPr lang="en-US" sz="6000" b="0" i="0" dirty="0">
                <a:effectLst/>
                <a:latin typeface="system-ui"/>
              </a:rPr>
              <a:t>:</a:t>
            </a:r>
          </a:p>
          <a:p>
            <a:pPr algn="l"/>
            <a:r>
              <a:rPr lang="en-US" sz="6000" b="1" i="0" baseline="30000" dirty="0">
                <a:effectLst/>
                <a:latin typeface="system-ui"/>
              </a:rPr>
              <a:t>4 </a:t>
            </a:r>
            <a:r>
              <a:rPr lang="en-US" sz="6000" b="0" i="0" dirty="0">
                <a:effectLst/>
                <a:latin typeface="system-ui"/>
              </a:rPr>
              <a:t>And </a:t>
            </a:r>
            <a:r>
              <a:rPr lang="en-US" sz="6000" b="0" i="0" dirty="0">
                <a:solidFill>
                  <a:srgbClr val="FFFF00"/>
                </a:solidFill>
                <a:effectLst/>
                <a:latin typeface="system-ui"/>
              </a:rPr>
              <a:t>they shall see his face</a:t>
            </a:r>
            <a:r>
              <a:rPr lang="en-US" sz="6000" b="0" i="0" dirty="0">
                <a:effectLst/>
                <a:latin typeface="system-ui"/>
              </a:rPr>
              <a:t>; and his name shall be in their foreheads.</a:t>
            </a:r>
          </a:p>
          <a:p>
            <a:endParaRPr lang="en-US" dirty="0"/>
          </a:p>
        </p:txBody>
      </p:sp>
    </p:spTree>
    <p:extLst>
      <p:ext uri="{BB962C8B-B14F-4D97-AF65-F5344CB8AC3E}">
        <p14:creationId xmlns:p14="http://schemas.microsoft.com/office/powerpoint/2010/main" val="357834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F1DA-9812-49FB-8AA4-05A864C453A8}"/>
              </a:ext>
            </a:extLst>
          </p:cNvPr>
          <p:cNvSpPr>
            <a:spLocks noGrp="1"/>
          </p:cNvSpPr>
          <p:nvPr>
            <p:ph type="title"/>
          </p:nvPr>
        </p:nvSpPr>
        <p:spPr>
          <a:xfrm>
            <a:off x="838200" y="0"/>
            <a:ext cx="10515600" cy="1237957"/>
          </a:xfrm>
        </p:spPr>
        <p:txBody>
          <a:bodyPr/>
          <a:lstStyle/>
          <a:p>
            <a:pPr algn="ctr"/>
            <a:r>
              <a:rPr lang="en-US" dirty="0"/>
              <a:t>What we will discuss (</a:t>
            </a:r>
            <a:r>
              <a:rPr lang="en-US" dirty="0">
                <a:solidFill>
                  <a:srgbClr val="FFFF00"/>
                </a:solidFill>
              </a:rPr>
              <a:t>WWF</a:t>
            </a:r>
            <a:r>
              <a:rPr lang="en-US" dirty="0"/>
              <a:t>)</a:t>
            </a:r>
          </a:p>
        </p:txBody>
      </p:sp>
      <p:graphicFrame>
        <p:nvGraphicFramePr>
          <p:cNvPr id="4" name="Content Placeholder 3">
            <a:extLst>
              <a:ext uri="{FF2B5EF4-FFF2-40B4-BE49-F238E27FC236}">
                <a16:creationId xmlns:a16="http://schemas.microsoft.com/office/drawing/2014/main" id="{86AD210F-AD69-45F6-A646-2634EF5476F1}"/>
              </a:ext>
            </a:extLst>
          </p:cNvPr>
          <p:cNvGraphicFramePr>
            <a:graphicFrameLocks noGrp="1"/>
          </p:cNvGraphicFramePr>
          <p:nvPr>
            <p:ph idx="1"/>
            <p:extLst>
              <p:ext uri="{D42A27DB-BD31-4B8C-83A1-F6EECF244321}">
                <p14:modId xmlns:p14="http://schemas.microsoft.com/office/powerpoint/2010/main" val="2987673291"/>
              </p:ext>
            </p:extLst>
          </p:nvPr>
        </p:nvGraphicFramePr>
        <p:xfrm>
          <a:off x="0" y="1083212"/>
          <a:ext cx="12084148" cy="566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32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F5E4-9734-4290-B3A7-5619B64DFEC6}"/>
              </a:ext>
            </a:extLst>
          </p:cNvPr>
          <p:cNvSpPr>
            <a:spLocks noGrp="1"/>
          </p:cNvSpPr>
          <p:nvPr>
            <p:ph type="title"/>
          </p:nvPr>
        </p:nvSpPr>
        <p:spPr>
          <a:xfrm>
            <a:off x="838200" y="196948"/>
            <a:ext cx="10515600" cy="1167617"/>
          </a:xfrm>
        </p:spPr>
        <p:txBody>
          <a:bodyPr>
            <a:normAutofit/>
          </a:bodyPr>
          <a:lstStyle/>
          <a:p>
            <a:pPr algn="ctr"/>
            <a:r>
              <a:rPr lang="en-US" dirty="0">
                <a:solidFill>
                  <a:srgbClr val="FFFF00"/>
                </a:solidFill>
              </a:rPr>
              <a:t>Work</a:t>
            </a:r>
            <a:r>
              <a:rPr lang="en-US" dirty="0"/>
              <a:t> – God loves to Create</a:t>
            </a:r>
          </a:p>
        </p:txBody>
      </p:sp>
      <p:sp>
        <p:nvSpPr>
          <p:cNvPr id="3" name="Content Placeholder 2">
            <a:extLst>
              <a:ext uri="{FF2B5EF4-FFF2-40B4-BE49-F238E27FC236}">
                <a16:creationId xmlns:a16="http://schemas.microsoft.com/office/drawing/2014/main" id="{6F761BB5-4228-4CD1-99DA-843AC4C6C364}"/>
              </a:ext>
            </a:extLst>
          </p:cNvPr>
          <p:cNvSpPr>
            <a:spLocks noGrp="1"/>
          </p:cNvSpPr>
          <p:nvPr>
            <p:ph idx="1"/>
          </p:nvPr>
        </p:nvSpPr>
        <p:spPr>
          <a:xfrm>
            <a:off x="0" y="1153551"/>
            <a:ext cx="12192000" cy="5704449"/>
          </a:xfrm>
        </p:spPr>
        <p:txBody>
          <a:bodyPr>
            <a:noAutofit/>
          </a:bodyPr>
          <a:lstStyle/>
          <a:p>
            <a:r>
              <a:rPr lang="en-US" sz="5100" dirty="0">
                <a:latin typeface="Calibri" panose="020F0502020204030204" pitchFamily="34" charset="0"/>
                <a:cs typeface="Calibri" panose="020F0502020204030204" pitchFamily="34" charset="0"/>
              </a:rPr>
              <a:t>Genesis 1</a:t>
            </a:r>
            <a:r>
              <a:rPr lang="en-US" sz="5100" b="1" i="0" baseline="30000" dirty="0">
                <a:effectLst/>
                <a:latin typeface="Calibri" panose="020F0502020204030204" pitchFamily="34" charset="0"/>
                <a:cs typeface="Calibri" panose="020F0502020204030204" pitchFamily="34" charset="0"/>
              </a:rPr>
              <a:t>28 </a:t>
            </a:r>
            <a:r>
              <a:rPr lang="en-US" sz="5100" b="0" i="0" dirty="0">
                <a:effectLst/>
                <a:latin typeface="Calibri" panose="020F0502020204030204" pitchFamily="34" charset="0"/>
                <a:cs typeface="Calibri" panose="020F0502020204030204" pitchFamily="34" charset="0"/>
              </a:rPr>
              <a:t>And God blessed them, and God said unto them, Be </a:t>
            </a:r>
            <a:r>
              <a:rPr lang="en-US" sz="5100" b="0" i="0" dirty="0">
                <a:solidFill>
                  <a:srgbClr val="FFFF00"/>
                </a:solidFill>
                <a:effectLst/>
                <a:latin typeface="Calibri" panose="020F0502020204030204" pitchFamily="34" charset="0"/>
                <a:cs typeface="Calibri" panose="020F0502020204030204" pitchFamily="34" charset="0"/>
              </a:rPr>
              <a:t>fruitful</a:t>
            </a:r>
            <a:r>
              <a:rPr lang="en-US" sz="5100" b="0" i="0" dirty="0">
                <a:effectLst/>
                <a:latin typeface="Calibri" panose="020F0502020204030204" pitchFamily="34" charset="0"/>
                <a:cs typeface="Calibri" panose="020F0502020204030204" pitchFamily="34" charset="0"/>
              </a:rPr>
              <a:t>, and </a:t>
            </a:r>
            <a:r>
              <a:rPr lang="en-US" sz="5100" b="0" i="0" dirty="0">
                <a:solidFill>
                  <a:srgbClr val="FFFF00"/>
                </a:solidFill>
                <a:effectLst/>
                <a:latin typeface="Calibri" panose="020F0502020204030204" pitchFamily="34" charset="0"/>
                <a:cs typeface="Calibri" panose="020F0502020204030204" pitchFamily="34" charset="0"/>
              </a:rPr>
              <a:t>multiply</a:t>
            </a:r>
            <a:r>
              <a:rPr lang="en-US" sz="5100" b="0" i="0" dirty="0">
                <a:effectLst/>
                <a:latin typeface="Calibri" panose="020F0502020204030204" pitchFamily="34" charset="0"/>
                <a:cs typeface="Calibri" panose="020F0502020204030204" pitchFamily="34" charset="0"/>
              </a:rPr>
              <a:t>, and replenish the earth, and </a:t>
            </a:r>
            <a:r>
              <a:rPr lang="en-US" sz="5100" b="0" i="0" dirty="0">
                <a:solidFill>
                  <a:srgbClr val="FFFF00"/>
                </a:solidFill>
                <a:effectLst/>
                <a:latin typeface="Calibri" panose="020F0502020204030204" pitchFamily="34" charset="0"/>
                <a:cs typeface="Calibri" panose="020F0502020204030204" pitchFamily="34" charset="0"/>
              </a:rPr>
              <a:t>subdue it</a:t>
            </a:r>
            <a:r>
              <a:rPr lang="en-US" sz="5100" b="0" i="0" dirty="0">
                <a:effectLst/>
                <a:latin typeface="Calibri" panose="020F0502020204030204" pitchFamily="34" charset="0"/>
                <a:cs typeface="Calibri" panose="020F0502020204030204" pitchFamily="34" charset="0"/>
              </a:rPr>
              <a:t>: and have </a:t>
            </a:r>
            <a:r>
              <a:rPr lang="en-US" sz="5100" b="0" i="0" dirty="0">
                <a:solidFill>
                  <a:srgbClr val="FFFF00"/>
                </a:solidFill>
                <a:effectLst/>
                <a:latin typeface="Calibri" panose="020F0502020204030204" pitchFamily="34" charset="0"/>
                <a:cs typeface="Calibri" panose="020F0502020204030204" pitchFamily="34" charset="0"/>
              </a:rPr>
              <a:t>dominion</a:t>
            </a:r>
            <a:r>
              <a:rPr lang="en-US" sz="5100" b="0" i="0" dirty="0">
                <a:effectLst/>
                <a:latin typeface="Calibri" panose="020F0502020204030204" pitchFamily="34" charset="0"/>
                <a:cs typeface="Calibri" panose="020F0502020204030204" pitchFamily="34" charset="0"/>
              </a:rPr>
              <a:t> over the fish of the sea, and over the fowl of the air, and over every living thing that </a:t>
            </a:r>
            <a:r>
              <a:rPr lang="en-US" sz="5100" b="0" i="0" dirty="0" err="1">
                <a:effectLst/>
                <a:latin typeface="Calibri" panose="020F0502020204030204" pitchFamily="34" charset="0"/>
                <a:cs typeface="Calibri" panose="020F0502020204030204" pitchFamily="34" charset="0"/>
              </a:rPr>
              <a:t>moveth</a:t>
            </a:r>
            <a:r>
              <a:rPr lang="en-US" sz="5100" b="0" i="0" dirty="0">
                <a:effectLst/>
                <a:latin typeface="Calibri" panose="020F0502020204030204" pitchFamily="34" charset="0"/>
                <a:cs typeface="Calibri" panose="020F0502020204030204" pitchFamily="34" charset="0"/>
              </a:rPr>
              <a:t> upon the earth.</a:t>
            </a:r>
            <a:endParaRPr lang="en-US" sz="5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124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5EB1-AEF2-490F-865D-EB93B4C3BD6A}"/>
              </a:ext>
            </a:extLst>
          </p:cNvPr>
          <p:cNvSpPr>
            <a:spLocks noGrp="1"/>
          </p:cNvSpPr>
          <p:nvPr>
            <p:ph type="title"/>
          </p:nvPr>
        </p:nvSpPr>
        <p:spPr>
          <a:xfrm>
            <a:off x="838200" y="0"/>
            <a:ext cx="10515600" cy="1252025"/>
          </a:xfrm>
        </p:spPr>
        <p:txBody>
          <a:bodyPr/>
          <a:lstStyle/>
          <a:p>
            <a:pPr algn="ctr"/>
            <a:r>
              <a:rPr lang="en-US" dirty="0">
                <a:solidFill>
                  <a:srgbClr val="FFFF00"/>
                </a:solidFill>
              </a:rPr>
              <a:t>Work </a:t>
            </a:r>
            <a:r>
              <a:rPr lang="en-US" dirty="0"/>
              <a:t>– Curse (Sin brings Hardship) </a:t>
            </a:r>
          </a:p>
        </p:txBody>
      </p:sp>
      <p:sp>
        <p:nvSpPr>
          <p:cNvPr id="3" name="Content Placeholder 2">
            <a:extLst>
              <a:ext uri="{FF2B5EF4-FFF2-40B4-BE49-F238E27FC236}">
                <a16:creationId xmlns:a16="http://schemas.microsoft.com/office/drawing/2014/main" id="{ADCE0FB0-B770-4924-A3A5-7FDD2C69F4BE}"/>
              </a:ext>
            </a:extLst>
          </p:cNvPr>
          <p:cNvSpPr>
            <a:spLocks noGrp="1"/>
          </p:cNvSpPr>
          <p:nvPr>
            <p:ph idx="1"/>
          </p:nvPr>
        </p:nvSpPr>
        <p:spPr>
          <a:xfrm>
            <a:off x="182880" y="1533378"/>
            <a:ext cx="12009120" cy="5064370"/>
          </a:xfrm>
        </p:spPr>
        <p:txBody>
          <a:bodyPr>
            <a:normAutofit fontScale="92500" lnSpcReduction="10000"/>
          </a:bodyPr>
          <a:lstStyle/>
          <a:p>
            <a:pPr algn="l"/>
            <a:r>
              <a:rPr lang="en-US" sz="4800" dirty="0"/>
              <a:t>Genesis 3</a:t>
            </a:r>
            <a:r>
              <a:rPr lang="en-US" sz="4800" b="1" i="0" baseline="30000" dirty="0">
                <a:effectLst/>
                <a:latin typeface="system-ui"/>
              </a:rPr>
              <a:t>18 </a:t>
            </a:r>
            <a:r>
              <a:rPr lang="en-US" sz="4800" b="0" i="0" dirty="0">
                <a:effectLst/>
                <a:latin typeface="system-ui"/>
              </a:rPr>
              <a:t>Thorns also and thistles shall it bring forth to thee; and thou shalt eat the herb of the field;</a:t>
            </a:r>
          </a:p>
          <a:p>
            <a:pPr algn="l"/>
            <a:r>
              <a:rPr lang="en-US" sz="4800" b="1" i="0" baseline="30000" dirty="0">
                <a:effectLst/>
                <a:latin typeface="system-ui"/>
              </a:rPr>
              <a:t>19 </a:t>
            </a:r>
            <a:r>
              <a:rPr lang="en-US" sz="4800" b="0" i="0" dirty="0">
                <a:effectLst/>
                <a:latin typeface="system-ui"/>
              </a:rPr>
              <a:t>In the </a:t>
            </a:r>
            <a:r>
              <a:rPr lang="en-US" sz="4800" b="0" i="0" dirty="0">
                <a:solidFill>
                  <a:srgbClr val="FFFF00"/>
                </a:solidFill>
                <a:effectLst/>
                <a:latin typeface="system-ui"/>
              </a:rPr>
              <a:t>sweat of thy face </a:t>
            </a:r>
            <a:r>
              <a:rPr lang="en-US" sz="4800" b="0" i="0" dirty="0">
                <a:effectLst/>
                <a:latin typeface="system-ui"/>
              </a:rPr>
              <a:t>shalt thou eat bread, till thou </a:t>
            </a:r>
            <a:r>
              <a:rPr lang="en-US" sz="4800" b="0" i="0" dirty="0">
                <a:solidFill>
                  <a:srgbClr val="FFFF00"/>
                </a:solidFill>
                <a:effectLst/>
                <a:latin typeface="system-ui"/>
              </a:rPr>
              <a:t>return unto the ground</a:t>
            </a:r>
            <a:r>
              <a:rPr lang="en-US" sz="4800" b="0" i="0" dirty="0">
                <a:effectLst/>
                <a:latin typeface="system-ui"/>
              </a:rPr>
              <a:t>; for out of it </a:t>
            </a:r>
            <a:r>
              <a:rPr lang="en-US" sz="4800" b="0" i="0" dirty="0" err="1">
                <a:effectLst/>
                <a:latin typeface="system-ui"/>
              </a:rPr>
              <a:t>wast</a:t>
            </a:r>
            <a:r>
              <a:rPr lang="en-US" sz="4800" b="0" i="0" dirty="0">
                <a:effectLst/>
                <a:latin typeface="system-ui"/>
              </a:rPr>
              <a:t> thou taken: for dust thou art, and unto dust shalt thou return.</a:t>
            </a:r>
          </a:p>
          <a:p>
            <a:endParaRPr lang="en-US" dirty="0"/>
          </a:p>
        </p:txBody>
      </p:sp>
    </p:spTree>
    <p:extLst>
      <p:ext uri="{BB962C8B-B14F-4D97-AF65-F5344CB8AC3E}">
        <p14:creationId xmlns:p14="http://schemas.microsoft.com/office/powerpoint/2010/main" val="428789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9572-441E-4992-A6AB-F7B0A5ACB057}"/>
              </a:ext>
            </a:extLst>
          </p:cNvPr>
          <p:cNvSpPr>
            <a:spLocks noGrp="1"/>
          </p:cNvSpPr>
          <p:nvPr>
            <p:ph type="title"/>
          </p:nvPr>
        </p:nvSpPr>
        <p:spPr>
          <a:xfrm>
            <a:off x="838200" y="0"/>
            <a:ext cx="10515600" cy="900333"/>
          </a:xfrm>
        </p:spPr>
        <p:txBody>
          <a:bodyPr>
            <a:normAutofit/>
          </a:bodyPr>
          <a:lstStyle/>
          <a:p>
            <a:pPr algn="ctr"/>
            <a:r>
              <a:rPr lang="en-US" dirty="0">
                <a:solidFill>
                  <a:srgbClr val="FFFF00"/>
                </a:solidFill>
              </a:rPr>
              <a:t>Work</a:t>
            </a:r>
            <a:r>
              <a:rPr lang="en-US" dirty="0"/>
              <a:t> – Rule </a:t>
            </a:r>
          </a:p>
        </p:txBody>
      </p:sp>
      <p:sp>
        <p:nvSpPr>
          <p:cNvPr id="3" name="Content Placeholder 2">
            <a:extLst>
              <a:ext uri="{FF2B5EF4-FFF2-40B4-BE49-F238E27FC236}">
                <a16:creationId xmlns:a16="http://schemas.microsoft.com/office/drawing/2014/main" id="{E8005DCF-8485-4DB8-8B98-96A5F5BD69C2}"/>
              </a:ext>
            </a:extLst>
          </p:cNvPr>
          <p:cNvSpPr>
            <a:spLocks noGrp="1"/>
          </p:cNvSpPr>
          <p:nvPr>
            <p:ph idx="1"/>
          </p:nvPr>
        </p:nvSpPr>
        <p:spPr>
          <a:xfrm>
            <a:off x="0" y="900334"/>
            <a:ext cx="12192000" cy="5957666"/>
          </a:xfrm>
        </p:spPr>
        <p:txBody>
          <a:bodyPr>
            <a:normAutofit/>
          </a:bodyPr>
          <a:lstStyle/>
          <a:p>
            <a:r>
              <a:rPr lang="en-US" sz="5400" b="1" i="0" baseline="30000" dirty="0">
                <a:effectLst/>
                <a:latin typeface="system-ui"/>
              </a:rPr>
              <a:t>23 </a:t>
            </a:r>
            <a:r>
              <a:rPr lang="en-US" sz="5400" b="0" i="0" dirty="0">
                <a:effectLst/>
                <a:latin typeface="system-ui"/>
              </a:rPr>
              <a:t>His lord said unto him, Well done, good and faithful servant; thou hast been faithful over a few things, I will make thee </a:t>
            </a:r>
            <a:r>
              <a:rPr lang="en-US" sz="5400" b="0" i="0" dirty="0">
                <a:solidFill>
                  <a:srgbClr val="FFFF00"/>
                </a:solidFill>
                <a:effectLst/>
                <a:latin typeface="system-ui"/>
              </a:rPr>
              <a:t>ruler</a:t>
            </a:r>
            <a:r>
              <a:rPr lang="en-US" sz="5400" b="0" i="0" dirty="0">
                <a:effectLst/>
                <a:latin typeface="system-ui"/>
              </a:rPr>
              <a:t> over many things: enter thou into the </a:t>
            </a:r>
            <a:r>
              <a:rPr lang="en-US" sz="5400" b="0" i="0" dirty="0">
                <a:solidFill>
                  <a:srgbClr val="FFFF00"/>
                </a:solidFill>
                <a:effectLst/>
                <a:latin typeface="system-ui"/>
              </a:rPr>
              <a:t>joy of thy lord</a:t>
            </a:r>
            <a:r>
              <a:rPr lang="en-US" sz="5400" b="0" i="0" dirty="0">
                <a:effectLst/>
                <a:latin typeface="system-ui"/>
              </a:rPr>
              <a:t>.</a:t>
            </a:r>
            <a:endParaRPr lang="en-US" sz="5400" dirty="0"/>
          </a:p>
        </p:txBody>
      </p:sp>
    </p:spTree>
    <p:extLst>
      <p:ext uri="{BB962C8B-B14F-4D97-AF65-F5344CB8AC3E}">
        <p14:creationId xmlns:p14="http://schemas.microsoft.com/office/powerpoint/2010/main" val="1068845793"/>
      </p:ext>
    </p:extLst>
  </p:cSld>
  <p:clrMapOvr>
    <a:masterClrMapping/>
  </p:clrMapOvr>
</p:sld>
</file>

<file path=ppt/theme/theme1.xml><?xml version="1.0" encoding="utf-8"?>
<a:theme xmlns:a="http://schemas.openxmlformats.org/drawingml/2006/main" name="BlockprintVTI">
  <a:themeElements>
    <a:clrScheme name="AnalogousFromRegularSeed_2SEEDS">
      <a:dk1>
        <a:srgbClr val="000000"/>
      </a:dk1>
      <a:lt1>
        <a:srgbClr val="FFFFFF"/>
      </a:lt1>
      <a:dk2>
        <a:srgbClr val="1B2C30"/>
      </a:dk2>
      <a:lt2>
        <a:srgbClr val="F0F0F3"/>
      </a:lt2>
      <a:accent1>
        <a:srgbClr val="A7A537"/>
      </a:accent1>
      <a:accent2>
        <a:srgbClr val="C3904D"/>
      </a:accent2>
      <a:accent3>
        <a:srgbClr val="81AC43"/>
      </a:accent3>
      <a:accent4>
        <a:srgbClr val="3BB1A3"/>
      </a:accent4>
      <a:accent5>
        <a:srgbClr val="4DA1C3"/>
      </a:accent5>
      <a:accent6>
        <a:srgbClr val="3B5DB1"/>
      </a:accent6>
      <a:hlink>
        <a:srgbClr val="6869CC"/>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82</TotalTime>
  <Words>643</Words>
  <Application>Microsoft Office PowerPoint</Application>
  <PresentationFormat>Widescreen</PresentationFormat>
  <Paragraphs>28</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Next LT Pro</vt:lpstr>
      <vt:lpstr>AvenirNext LT Pro Medium</vt:lpstr>
      <vt:lpstr>Calibri</vt:lpstr>
      <vt:lpstr>Corbel Light</vt:lpstr>
      <vt:lpstr>system-ui</vt:lpstr>
      <vt:lpstr>BlockprintVTI</vt:lpstr>
      <vt:lpstr> Lets Go Together “Heaven is Fun” </vt:lpstr>
      <vt:lpstr>Misconceptions </vt:lpstr>
      <vt:lpstr>PowerPoint Presentation</vt:lpstr>
      <vt:lpstr>PowerPoint Presentation</vt:lpstr>
      <vt:lpstr>PowerPoint Presentation</vt:lpstr>
      <vt:lpstr>What we will discuss (WWF)</vt:lpstr>
      <vt:lpstr>Work – God loves to Create</vt:lpstr>
      <vt:lpstr>Work – Curse (Sin brings Hardship) </vt:lpstr>
      <vt:lpstr>Work – Rule </vt:lpstr>
      <vt:lpstr>Work – Cultivate and Create</vt:lpstr>
      <vt:lpstr>PowerPoint Presentation</vt:lpstr>
      <vt:lpstr>Worship </vt:lpstr>
      <vt:lpstr>Fellowship (Sin will break)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Go Together “Heaven is Fun”</dc:title>
  <dc:creator>TJ</dc:creator>
  <cp:lastModifiedBy>TJ</cp:lastModifiedBy>
  <cp:revision>7</cp:revision>
  <dcterms:created xsi:type="dcterms:W3CDTF">2020-11-26T15:52:37Z</dcterms:created>
  <dcterms:modified xsi:type="dcterms:W3CDTF">2020-11-28T18:10:04Z</dcterms:modified>
</cp:coreProperties>
</file>