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5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1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9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2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5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8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2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F1EB-7A4A-42F0-B66B-7CE890C2DA36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DEA0-6816-48F4-9AD8-2AE9B55B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2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58F53-925F-4332-A710-5E8D35D3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22"/>
            <a:ext cx="12192000" cy="6626087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u="sng" dirty="0">
                <a:solidFill>
                  <a:schemeClr val="bg1"/>
                </a:solidFill>
              </a:rPr>
              <a:t>Share on Facebook</a:t>
            </a:r>
          </a:p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Mt. Olive Church – Wise Va</a:t>
            </a:r>
          </a:p>
          <a:p>
            <a:pPr marL="0" indent="0" algn="ctr">
              <a:buNone/>
            </a:pPr>
            <a:endParaRPr lang="en-US" sz="8000" b="1" u="sng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000" b="1" u="sng" dirty="0">
                <a:solidFill>
                  <a:schemeClr val="bg1"/>
                </a:solidFill>
              </a:rPr>
              <a:t>Get Service info</a:t>
            </a:r>
          </a:p>
          <a:p>
            <a:pPr marL="0" indent="0" algn="ctr">
              <a:buNone/>
            </a:pPr>
            <a:r>
              <a:rPr lang="en-US" sz="8000" dirty="0">
                <a:solidFill>
                  <a:schemeClr val="bg1"/>
                </a:solidFill>
              </a:rPr>
              <a:t>mountolivechurch.net (blog)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5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4028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</a:rPr>
              <a:t>III. Perfect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5" y="1230284"/>
            <a:ext cx="12117185" cy="5627716"/>
          </a:xfrm>
        </p:spPr>
        <p:txBody>
          <a:bodyPr>
            <a:normAutofit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42 </a:t>
            </a:r>
            <a:r>
              <a:rPr lang="en-US" sz="6000" dirty="0">
                <a:solidFill>
                  <a:schemeClr val="bg1"/>
                </a:solidFill>
              </a:rPr>
              <a:t>So also is the resurrection of the dead. It is sown in </a:t>
            </a:r>
            <a:r>
              <a:rPr lang="en-US" sz="6000" b="1" dirty="0">
                <a:solidFill>
                  <a:srgbClr val="FFFF00"/>
                </a:solidFill>
              </a:rPr>
              <a:t>corruption</a:t>
            </a:r>
            <a:r>
              <a:rPr lang="en-US" sz="6000" dirty="0">
                <a:solidFill>
                  <a:schemeClr val="bg1"/>
                </a:solidFill>
              </a:rPr>
              <a:t>; it is raised in </a:t>
            </a:r>
            <a:r>
              <a:rPr lang="en-US" sz="6000" b="1" dirty="0">
                <a:solidFill>
                  <a:srgbClr val="FFFF00"/>
                </a:solidFill>
              </a:rPr>
              <a:t>incorruption</a:t>
            </a:r>
            <a:r>
              <a:rPr lang="en-US" sz="6000" dirty="0">
                <a:solidFill>
                  <a:schemeClr val="bg1"/>
                </a:solidFill>
              </a:rPr>
              <a:t>:</a:t>
            </a:r>
          </a:p>
          <a:p>
            <a:r>
              <a:rPr lang="en-US" sz="6000" b="1" baseline="30000" dirty="0">
                <a:solidFill>
                  <a:schemeClr val="bg1"/>
                </a:solidFill>
              </a:rPr>
              <a:t>43 </a:t>
            </a:r>
            <a:r>
              <a:rPr lang="en-US" sz="6000" dirty="0">
                <a:solidFill>
                  <a:schemeClr val="bg1"/>
                </a:solidFill>
              </a:rPr>
              <a:t>It is sown in </a:t>
            </a:r>
            <a:r>
              <a:rPr lang="en-US" sz="6000" b="1" dirty="0" err="1">
                <a:solidFill>
                  <a:srgbClr val="FFFF00"/>
                </a:solidFill>
              </a:rPr>
              <a:t>dishonour</a:t>
            </a:r>
            <a:r>
              <a:rPr lang="en-US" sz="6000" dirty="0">
                <a:solidFill>
                  <a:schemeClr val="bg1"/>
                </a:solidFill>
              </a:rPr>
              <a:t>; it is raised in </a:t>
            </a:r>
            <a:r>
              <a:rPr lang="en-US" sz="6000" b="1" dirty="0">
                <a:solidFill>
                  <a:srgbClr val="FFFF00"/>
                </a:solidFill>
              </a:rPr>
              <a:t>glory</a:t>
            </a:r>
            <a:r>
              <a:rPr lang="en-US" sz="6000" dirty="0">
                <a:solidFill>
                  <a:schemeClr val="bg1"/>
                </a:solidFill>
              </a:rPr>
              <a:t>: it is sown in </a:t>
            </a:r>
            <a:r>
              <a:rPr lang="en-US" sz="6000" b="1" dirty="0">
                <a:solidFill>
                  <a:srgbClr val="FFFF00"/>
                </a:solidFill>
              </a:rPr>
              <a:t>weakness</a:t>
            </a:r>
            <a:r>
              <a:rPr lang="en-US" sz="6000" dirty="0">
                <a:solidFill>
                  <a:schemeClr val="bg1"/>
                </a:solidFill>
              </a:rPr>
              <a:t>; it is raised in </a:t>
            </a:r>
            <a:r>
              <a:rPr lang="en-US" sz="6000" b="1" dirty="0">
                <a:solidFill>
                  <a:srgbClr val="FFFF00"/>
                </a:solidFill>
              </a:rPr>
              <a:t>power</a:t>
            </a:r>
            <a:r>
              <a:rPr lang="en-US" sz="6000" dirty="0">
                <a:solidFill>
                  <a:schemeClr val="bg1"/>
                </a:solidFill>
              </a:rPr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5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6512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Heaven is for Me!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262" y="4087813"/>
            <a:ext cx="9144000" cy="2513012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FFFF00"/>
                </a:solidFill>
              </a:rPr>
              <a:t>I John 3:2</a:t>
            </a:r>
          </a:p>
          <a:p>
            <a:r>
              <a:rPr lang="en-US" sz="6600" dirty="0">
                <a:solidFill>
                  <a:srgbClr val="FFFF00"/>
                </a:solidFill>
              </a:rPr>
              <a:t>I Corinthians 15</a:t>
            </a:r>
          </a:p>
        </p:txBody>
      </p:sp>
    </p:spTree>
    <p:extLst>
      <p:ext uri="{BB962C8B-B14F-4D97-AF65-F5344CB8AC3E}">
        <p14:creationId xmlns:p14="http://schemas.microsoft.com/office/powerpoint/2010/main" val="351584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</a:rPr>
              <a:t>“Be Like Him”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1825624"/>
            <a:ext cx="11986953" cy="5032375"/>
          </a:xfrm>
        </p:spPr>
        <p:txBody>
          <a:bodyPr>
            <a:noAutofit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I John 3:2 </a:t>
            </a:r>
            <a:r>
              <a:rPr lang="en-US" sz="6000" dirty="0">
                <a:solidFill>
                  <a:schemeClr val="bg1"/>
                </a:solidFill>
              </a:rPr>
              <a:t>Beloved, </a:t>
            </a:r>
            <a:r>
              <a:rPr lang="en-US" sz="6000" b="1" dirty="0">
                <a:solidFill>
                  <a:srgbClr val="FFFF00"/>
                </a:solidFill>
              </a:rPr>
              <a:t>now</a:t>
            </a:r>
            <a:r>
              <a:rPr lang="en-US" sz="6000" dirty="0">
                <a:solidFill>
                  <a:schemeClr val="bg1"/>
                </a:solidFill>
              </a:rPr>
              <a:t> are we the </a:t>
            </a:r>
            <a:r>
              <a:rPr lang="en-US" sz="6000" b="1" dirty="0">
                <a:solidFill>
                  <a:srgbClr val="FFFF00"/>
                </a:solidFill>
              </a:rPr>
              <a:t>sons of God</a:t>
            </a:r>
            <a:r>
              <a:rPr lang="en-US" sz="6000" dirty="0">
                <a:solidFill>
                  <a:schemeClr val="bg1"/>
                </a:solidFill>
              </a:rPr>
              <a:t>, and it doth not </a:t>
            </a:r>
            <a:r>
              <a:rPr lang="en-US" sz="6000" b="1" dirty="0">
                <a:solidFill>
                  <a:srgbClr val="FFFF00"/>
                </a:solidFill>
              </a:rPr>
              <a:t>yet appear </a:t>
            </a:r>
            <a:r>
              <a:rPr lang="en-US" sz="6000" dirty="0">
                <a:solidFill>
                  <a:schemeClr val="bg1"/>
                </a:solidFill>
              </a:rPr>
              <a:t>what we </a:t>
            </a:r>
            <a:r>
              <a:rPr lang="en-US" sz="6000" b="1" dirty="0">
                <a:solidFill>
                  <a:srgbClr val="FFFF00"/>
                </a:solidFill>
              </a:rPr>
              <a:t>shall be</a:t>
            </a:r>
            <a:r>
              <a:rPr lang="en-US" sz="6000" dirty="0">
                <a:solidFill>
                  <a:schemeClr val="bg1"/>
                </a:solidFill>
              </a:rPr>
              <a:t>: but we know that, when he </a:t>
            </a:r>
            <a:r>
              <a:rPr lang="en-US" sz="6000" b="1" dirty="0">
                <a:solidFill>
                  <a:srgbClr val="FFFF00"/>
                </a:solidFill>
              </a:rPr>
              <a:t>shall appear</a:t>
            </a:r>
            <a:r>
              <a:rPr lang="en-US" sz="6000" dirty="0">
                <a:solidFill>
                  <a:schemeClr val="bg1"/>
                </a:solidFill>
              </a:rPr>
              <a:t>, we shall </a:t>
            </a:r>
            <a:r>
              <a:rPr lang="en-US" sz="6000" b="1" dirty="0">
                <a:solidFill>
                  <a:schemeClr val="bg1"/>
                </a:solidFill>
              </a:rPr>
              <a:t>be </a:t>
            </a:r>
            <a:r>
              <a:rPr lang="en-US" sz="6000" b="1" dirty="0">
                <a:solidFill>
                  <a:srgbClr val="FFFF00"/>
                </a:solidFill>
              </a:rPr>
              <a:t>like him</a:t>
            </a:r>
            <a:r>
              <a:rPr lang="en-US" sz="6000" dirty="0">
                <a:solidFill>
                  <a:schemeClr val="bg1"/>
                </a:solidFill>
              </a:rPr>
              <a:t>; for we shall see him </a:t>
            </a:r>
            <a:r>
              <a:rPr lang="en-US" sz="6000" b="1" dirty="0">
                <a:solidFill>
                  <a:srgbClr val="FFFF00"/>
                </a:solidFill>
              </a:rPr>
              <a:t>as he is</a:t>
            </a:r>
            <a:r>
              <a:rPr lang="en-US" sz="60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700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754"/>
            <a:ext cx="10515600" cy="83127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 Church Questioning the Resurrection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64524"/>
            <a:ext cx="12192000" cy="5993476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I Corinthians 15</a:t>
            </a:r>
            <a:r>
              <a:rPr lang="en-US" sz="4800" b="1" baseline="30000" dirty="0">
                <a:solidFill>
                  <a:schemeClr val="bg1"/>
                </a:solidFill>
              </a:rPr>
              <a:t>16 </a:t>
            </a:r>
            <a:r>
              <a:rPr lang="en-US" sz="4800" dirty="0">
                <a:solidFill>
                  <a:schemeClr val="bg1"/>
                </a:solidFill>
              </a:rPr>
              <a:t>For if the dead rise not, then is not Christ raised:</a:t>
            </a:r>
          </a:p>
          <a:p>
            <a:r>
              <a:rPr lang="en-US" sz="4800" b="1" baseline="30000" dirty="0">
                <a:solidFill>
                  <a:schemeClr val="bg1"/>
                </a:solidFill>
              </a:rPr>
              <a:t>17 </a:t>
            </a:r>
            <a:r>
              <a:rPr lang="en-US" sz="4800" dirty="0">
                <a:solidFill>
                  <a:schemeClr val="bg1"/>
                </a:solidFill>
              </a:rPr>
              <a:t>And if Christ be not raised, your faith is vain; ye are yet in your sins.</a:t>
            </a:r>
          </a:p>
          <a:p>
            <a:r>
              <a:rPr lang="en-US" sz="4800" b="1" baseline="30000" dirty="0">
                <a:solidFill>
                  <a:schemeClr val="bg1"/>
                </a:solidFill>
              </a:rPr>
              <a:t>18 </a:t>
            </a:r>
            <a:r>
              <a:rPr lang="en-US" sz="4800" dirty="0">
                <a:solidFill>
                  <a:schemeClr val="bg1"/>
                </a:solidFill>
              </a:rPr>
              <a:t>Then they also which are fallen asleep in Christ are perished.</a:t>
            </a:r>
          </a:p>
          <a:p>
            <a:r>
              <a:rPr lang="en-US" sz="4800" b="1" baseline="30000" dirty="0">
                <a:solidFill>
                  <a:schemeClr val="bg1"/>
                </a:solidFill>
              </a:rPr>
              <a:t>19 </a:t>
            </a:r>
            <a:r>
              <a:rPr lang="en-US" sz="4800" dirty="0">
                <a:solidFill>
                  <a:schemeClr val="bg1"/>
                </a:solidFill>
              </a:rPr>
              <a:t>If in this life only we have hope in Christ, we are of all men most miserable.</a:t>
            </a:r>
          </a:p>
        </p:txBody>
      </p:sp>
    </p:spTree>
    <p:extLst>
      <p:ext uri="{BB962C8B-B14F-4D97-AF65-F5344CB8AC3E}">
        <p14:creationId xmlns:p14="http://schemas.microsoft.com/office/powerpoint/2010/main" val="192083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</a:rPr>
              <a:t>The Prototype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20 </a:t>
            </a:r>
            <a:r>
              <a:rPr lang="en-US" sz="6000" dirty="0">
                <a:solidFill>
                  <a:schemeClr val="bg1"/>
                </a:solidFill>
              </a:rPr>
              <a:t>But now is Christ risen from the dead, and become the </a:t>
            </a:r>
            <a:r>
              <a:rPr lang="en-US" sz="6000" dirty="0" err="1">
                <a:solidFill>
                  <a:srgbClr val="FFFF00"/>
                </a:solidFill>
              </a:rPr>
              <a:t>firstfruits</a:t>
            </a:r>
            <a:r>
              <a:rPr lang="en-US" sz="6000" dirty="0">
                <a:solidFill>
                  <a:schemeClr val="bg1"/>
                </a:solidFill>
              </a:rPr>
              <a:t> of them that slept.</a:t>
            </a:r>
          </a:p>
          <a:p>
            <a:endParaRPr lang="en-US" sz="6000" dirty="0">
              <a:solidFill>
                <a:schemeClr val="bg1"/>
              </a:solidFill>
            </a:endParaRPr>
          </a:p>
          <a:p>
            <a:r>
              <a:rPr lang="en-US" sz="6000" dirty="0">
                <a:solidFill>
                  <a:schemeClr val="bg1"/>
                </a:solidFill>
              </a:rPr>
              <a:t>What you will learn: PPP or P</a:t>
            </a:r>
            <a:r>
              <a:rPr lang="en-US" sz="6000" baseline="30000" dirty="0">
                <a:solidFill>
                  <a:schemeClr val="bg1"/>
                </a:solidFill>
              </a:rPr>
              <a:t>3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5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503"/>
            <a:ext cx="10515600" cy="897773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</a:rPr>
              <a:t>I. Physical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" y="1097280"/>
            <a:ext cx="12133811" cy="5694218"/>
          </a:xfrm>
        </p:spPr>
        <p:txBody>
          <a:bodyPr>
            <a:normAutofit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44 </a:t>
            </a:r>
            <a:r>
              <a:rPr lang="en-US" sz="6000" dirty="0">
                <a:solidFill>
                  <a:schemeClr val="bg1"/>
                </a:solidFill>
              </a:rPr>
              <a:t>It is sown a </a:t>
            </a:r>
            <a:r>
              <a:rPr lang="en-US" sz="6000" dirty="0">
                <a:solidFill>
                  <a:srgbClr val="FFFF00"/>
                </a:solidFill>
              </a:rPr>
              <a:t>natural body</a:t>
            </a:r>
            <a:r>
              <a:rPr lang="en-US" sz="6000" dirty="0">
                <a:solidFill>
                  <a:schemeClr val="bg1"/>
                </a:solidFill>
              </a:rPr>
              <a:t>; it is raised a </a:t>
            </a:r>
            <a:r>
              <a:rPr lang="en-US" sz="6000" dirty="0">
                <a:solidFill>
                  <a:srgbClr val="FFFF00"/>
                </a:solidFill>
              </a:rPr>
              <a:t>spiritual body</a:t>
            </a:r>
            <a:r>
              <a:rPr lang="en-US" sz="6000" dirty="0">
                <a:solidFill>
                  <a:schemeClr val="bg1"/>
                </a:solidFill>
              </a:rPr>
              <a:t>. There is a </a:t>
            </a:r>
            <a:r>
              <a:rPr lang="en-US" sz="6000" dirty="0">
                <a:solidFill>
                  <a:srgbClr val="FFFF00"/>
                </a:solidFill>
              </a:rPr>
              <a:t>natural body</a:t>
            </a:r>
            <a:r>
              <a:rPr lang="en-US" sz="6000" dirty="0">
                <a:solidFill>
                  <a:schemeClr val="bg1"/>
                </a:solidFill>
              </a:rPr>
              <a:t>, and there is a </a:t>
            </a:r>
            <a:r>
              <a:rPr lang="en-US" sz="6000" dirty="0">
                <a:solidFill>
                  <a:srgbClr val="FFFF00"/>
                </a:solidFill>
              </a:rPr>
              <a:t>spiritual body</a:t>
            </a:r>
            <a:r>
              <a:rPr lang="en-US" sz="6000" dirty="0">
                <a:solidFill>
                  <a:schemeClr val="bg1"/>
                </a:solidFill>
              </a:rPr>
              <a:t>.</a:t>
            </a:r>
          </a:p>
          <a:p>
            <a:endParaRPr lang="en-US" sz="6000" dirty="0">
              <a:solidFill>
                <a:schemeClr val="bg1"/>
              </a:solidFill>
            </a:endParaRPr>
          </a:p>
          <a:p>
            <a:r>
              <a:rPr lang="en-US" sz="6000" dirty="0">
                <a:solidFill>
                  <a:schemeClr val="bg1"/>
                </a:solidFill>
              </a:rPr>
              <a:t>Body: Corpse, matter of, </a:t>
            </a:r>
            <a:r>
              <a:rPr lang="en-US" sz="6000" dirty="0" err="1">
                <a:solidFill>
                  <a:schemeClr val="bg1"/>
                </a:solidFill>
              </a:rPr>
              <a:t>Carcuss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6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5629" y="0"/>
            <a:ext cx="8163098" cy="1325563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II. Personal (Similar)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36 </a:t>
            </a:r>
            <a:r>
              <a:rPr lang="en-US" sz="6000" dirty="0">
                <a:solidFill>
                  <a:schemeClr val="bg1"/>
                </a:solidFill>
              </a:rPr>
              <a:t>Thou fool, that which thou </a:t>
            </a:r>
            <a:r>
              <a:rPr lang="en-US" sz="6000" dirty="0" err="1">
                <a:solidFill>
                  <a:schemeClr val="bg1"/>
                </a:solidFill>
              </a:rPr>
              <a:t>sowest</a:t>
            </a:r>
            <a:r>
              <a:rPr lang="en-US" sz="6000" dirty="0">
                <a:solidFill>
                  <a:schemeClr val="bg1"/>
                </a:solidFill>
              </a:rPr>
              <a:t> is not </a:t>
            </a:r>
            <a:r>
              <a:rPr lang="en-US" sz="6000" dirty="0">
                <a:solidFill>
                  <a:srgbClr val="FFFF00"/>
                </a:solidFill>
              </a:rPr>
              <a:t>quickened</a:t>
            </a:r>
            <a:r>
              <a:rPr lang="en-US" sz="6000" dirty="0">
                <a:solidFill>
                  <a:schemeClr val="bg1"/>
                </a:solidFill>
              </a:rPr>
              <a:t>, except </a:t>
            </a:r>
            <a:r>
              <a:rPr lang="en-US" sz="6000" dirty="0">
                <a:solidFill>
                  <a:srgbClr val="FFFF00"/>
                </a:solidFill>
              </a:rPr>
              <a:t>it die</a:t>
            </a:r>
            <a:r>
              <a:rPr lang="en-US" sz="6000" dirty="0">
                <a:solidFill>
                  <a:schemeClr val="bg1"/>
                </a:solidFill>
              </a:rPr>
              <a:t>:</a:t>
            </a:r>
          </a:p>
          <a:p>
            <a:r>
              <a:rPr lang="en-US" sz="6000" b="1" baseline="30000" dirty="0">
                <a:solidFill>
                  <a:schemeClr val="bg1"/>
                </a:solidFill>
              </a:rPr>
              <a:t>38 </a:t>
            </a:r>
            <a:r>
              <a:rPr lang="en-US" sz="6000" dirty="0">
                <a:solidFill>
                  <a:schemeClr val="bg1"/>
                </a:solidFill>
              </a:rPr>
              <a:t>But God giveth it a </a:t>
            </a:r>
            <a:r>
              <a:rPr lang="en-US" sz="6000" dirty="0">
                <a:solidFill>
                  <a:srgbClr val="FFFF00"/>
                </a:solidFill>
              </a:rPr>
              <a:t>body</a:t>
            </a:r>
            <a:r>
              <a:rPr lang="en-US" sz="6000" dirty="0">
                <a:solidFill>
                  <a:schemeClr val="bg1"/>
                </a:solidFill>
              </a:rPr>
              <a:t> as it hath pleased him, and to every seed his </a:t>
            </a:r>
            <a:r>
              <a:rPr lang="en-US" sz="6000" dirty="0">
                <a:solidFill>
                  <a:srgbClr val="FFFF00"/>
                </a:solidFill>
              </a:rPr>
              <a:t>own body</a:t>
            </a:r>
            <a:r>
              <a:rPr lang="en-US" sz="6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841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II. </a:t>
            </a:r>
            <a:r>
              <a:rPr lang="en-US" sz="6000" dirty="0">
                <a:solidFill>
                  <a:srgbClr val="FFFF00"/>
                </a:solidFill>
              </a:rPr>
              <a:t>Personal (Upgrade)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1825625"/>
            <a:ext cx="11745883" cy="4351338"/>
          </a:xfrm>
        </p:spPr>
        <p:txBody>
          <a:bodyPr>
            <a:normAutofit/>
          </a:bodyPr>
          <a:lstStyle/>
          <a:p>
            <a:r>
              <a:rPr lang="en-US" sz="7200" b="1" baseline="30000" dirty="0">
                <a:solidFill>
                  <a:schemeClr val="bg1"/>
                </a:solidFill>
              </a:rPr>
              <a:t>42 </a:t>
            </a:r>
            <a:r>
              <a:rPr lang="en-US" sz="7200" dirty="0">
                <a:solidFill>
                  <a:schemeClr val="bg1"/>
                </a:solidFill>
              </a:rPr>
              <a:t>So also is the resurrection of the dead. It is sown in </a:t>
            </a:r>
            <a:r>
              <a:rPr lang="en-US" sz="7200" dirty="0">
                <a:solidFill>
                  <a:srgbClr val="FFFF00"/>
                </a:solidFill>
              </a:rPr>
              <a:t>corruption</a:t>
            </a:r>
            <a:r>
              <a:rPr lang="en-US" sz="7200" dirty="0">
                <a:solidFill>
                  <a:schemeClr val="bg1"/>
                </a:solidFill>
              </a:rPr>
              <a:t>; it is raised in </a:t>
            </a:r>
            <a:r>
              <a:rPr lang="en-US" sz="7200" dirty="0">
                <a:solidFill>
                  <a:srgbClr val="FFFF00"/>
                </a:solidFill>
              </a:rPr>
              <a:t>incorruption</a:t>
            </a:r>
            <a:r>
              <a:rPr lang="en-US" sz="720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3113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128"/>
            <a:ext cx="10515600" cy="997528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00"/>
                </a:solidFill>
              </a:rPr>
              <a:t>II. Personal (Designed)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782"/>
            <a:ext cx="12192000" cy="5619403"/>
          </a:xfrm>
        </p:spPr>
        <p:txBody>
          <a:bodyPr>
            <a:normAutofit lnSpcReduction="10000"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49 </a:t>
            </a:r>
            <a:r>
              <a:rPr lang="en-US" sz="6000" dirty="0">
                <a:solidFill>
                  <a:schemeClr val="bg1"/>
                </a:solidFill>
              </a:rPr>
              <a:t>And as we have borne the image of the </a:t>
            </a:r>
            <a:r>
              <a:rPr lang="en-US" sz="6000" dirty="0">
                <a:solidFill>
                  <a:srgbClr val="FFFF00"/>
                </a:solidFill>
              </a:rPr>
              <a:t>earthy</a:t>
            </a:r>
            <a:r>
              <a:rPr lang="en-US" sz="6000" dirty="0">
                <a:solidFill>
                  <a:schemeClr val="bg1"/>
                </a:solidFill>
              </a:rPr>
              <a:t>, we shall also bear the image of the </a:t>
            </a:r>
            <a:r>
              <a:rPr lang="en-US" sz="6000" dirty="0">
                <a:solidFill>
                  <a:srgbClr val="FFFF00"/>
                </a:solidFill>
              </a:rPr>
              <a:t>heavenly</a:t>
            </a:r>
            <a:r>
              <a:rPr lang="en-US" sz="6000" dirty="0">
                <a:solidFill>
                  <a:schemeClr val="bg1"/>
                </a:solidFill>
              </a:rPr>
              <a:t>.</a:t>
            </a:r>
            <a:r>
              <a:rPr lang="en-US" b="1" baseline="30000" dirty="0">
                <a:solidFill>
                  <a:schemeClr val="bg1"/>
                </a:solidFill>
              </a:rPr>
              <a:t> </a:t>
            </a:r>
          </a:p>
          <a:p>
            <a:r>
              <a:rPr lang="en-US" sz="6000" b="1" baseline="30000" dirty="0">
                <a:solidFill>
                  <a:schemeClr val="bg1"/>
                </a:solidFill>
              </a:rPr>
              <a:t>50 </a:t>
            </a:r>
            <a:r>
              <a:rPr lang="en-US" sz="6000" dirty="0">
                <a:solidFill>
                  <a:schemeClr val="bg1"/>
                </a:solidFill>
              </a:rPr>
              <a:t>Now this I say, brethren, that </a:t>
            </a:r>
            <a:r>
              <a:rPr lang="en-US" sz="6000" dirty="0">
                <a:solidFill>
                  <a:srgbClr val="FFFF00"/>
                </a:solidFill>
              </a:rPr>
              <a:t>flesh and blood</a:t>
            </a:r>
            <a:r>
              <a:rPr lang="en-US" sz="6000" dirty="0">
                <a:solidFill>
                  <a:schemeClr val="bg1"/>
                </a:solidFill>
              </a:rPr>
              <a:t> cannot inherit the kingdom of God; neither doth corruption inherit incorruption.</a:t>
            </a: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0057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400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Heaven is for Me!</vt:lpstr>
      <vt:lpstr>“Be Like Him” </vt:lpstr>
      <vt:lpstr>A Church Questioning the Resurrection</vt:lpstr>
      <vt:lpstr>The Prototype</vt:lpstr>
      <vt:lpstr>I. Physical </vt:lpstr>
      <vt:lpstr>II. Personal (Similar)</vt:lpstr>
      <vt:lpstr>II. Personal (Upgrade) </vt:lpstr>
      <vt:lpstr>II. Personal (Designed)</vt:lpstr>
      <vt:lpstr>III. Perfect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 is for Me!</dc:title>
  <dc:creator>Tommy J. McAmis</dc:creator>
  <cp:lastModifiedBy>TJ</cp:lastModifiedBy>
  <cp:revision>4</cp:revision>
  <dcterms:created xsi:type="dcterms:W3CDTF">2020-11-13T20:20:50Z</dcterms:created>
  <dcterms:modified xsi:type="dcterms:W3CDTF">2020-11-15T14:36:33Z</dcterms:modified>
</cp:coreProperties>
</file>