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6F938-148C-4A66-86CF-8675F1F584E1}"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0A07743-2C54-414D-B6E1-D1832BCE000C}">
      <dgm:prSet phldrT="[Text]"/>
      <dgm:spPr/>
      <dgm:t>
        <a:bodyPr/>
        <a:lstStyle/>
        <a:p>
          <a:r>
            <a:rPr lang="en-US" dirty="0"/>
            <a:t>144,000</a:t>
          </a:r>
        </a:p>
      </dgm:t>
    </dgm:pt>
    <dgm:pt modelId="{46E4ECE4-2756-461F-81DB-5154B334F80D}" type="parTrans" cxnId="{BD81A0C9-95D4-4382-8C56-E57A24372BCA}">
      <dgm:prSet/>
      <dgm:spPr/>
      <dgm:t>
        <a:bodyPr/>
        <a:lstStyle/>
        <a:p>
          <a:endParaRPr lang="en-US"/>
        </a:p>
      </dgm:t>
    </dgm:pt>
    <dgm:pt modelId="{014BE9E5-1F60-45E1-B57B-140E62C4BFCE}" type="sibTrans" cxnId="{BD81A0C9-95D4-4382-8C56-E57A24372BCA}">
      <dgm:prSet/>
      <dgm:spPr/>
      <dgm:t>
        <a:bodyPr/>
        <a:lstStyle/>
        <a:p>
          <a:endParaRPr lang="en-US"/>
        </a:p>
      </dgm:t>
    </dgm:pt>
    <dgm:pt modelId="{C613613C-AB3D-4925-8D2F-548264E3E161}">
      <dgm:prSet phldrT="[Text]"/>
      <dgm:spPr/>
      <dgm:t>
        <a:bodyPr/>
        <a:lstStyle/>
        <a:p>
          <a:r>
            <a:rPr lang="en-US" dirty="0"/>
            <a:t>Multitude martyred</a:t>
          </a:r>
        </a:p>
      </dgm:t>
    </dgm:pt>
    <dgm:pt modelId="{638DFC6C-B640-46E7-B558-9647D211F509}" type="parTrans" cxnId="{3720CC32-1FCC-4858-B7F8-316B227A2E60}">
      <dgm:prSet/>
      <dgm:spPr/>
      <dgm:t>
        <a:bodyPr/>
        <a:lstStyle/>
        <a:p>
          <a:endParaRPr lang="en-US"/>
        </a:p>
      </dgm:t>
    </dgm:pt>
    <dgm:pt modelId="{3EF3A8A7-E9DC-4DC2-8FFB-64541F6FBD7E}" type="sibTrans" cxnId="{3720CC32-1FCC-4858-B7F8-316B227A2E60}">
      <dgm:prSet/>
      <dgm:spPr/>
      <dgm:t>
        <a:bodyPr/>
        <a:lstStyle/>
        <a:p>
          <a:endParaRPr lang="en-US"/>
        </a:p>
      </dgm:t>
    </dgm:pt>
    <dgm:pt modelId="{F671854C-99A2-4B7A-90A9-4DF68E676F2E}">
      <dgm:prSet phldrT="[Text]"/>
      <dgm:spPr/>
      <dgm:t>
        <a:bodyPr/>
        <a:lstStyle/>
        <a:p>
          <a:r>
            <a:rPr lang="en-US" dirty="0" err="1"/>
            <a:t>CHp</a:t>
          </a:r>
          <a:r>
            <a:rPr lang="en-US" dirty="0"/>
            <a:t> 7 Parenthetical </a:t>
          </a:r>
        </a:p>
        <a:p>
          <a:r>
            <a:rPr lang="en-US" dirty="0"/>
            <a:t>“Who shall Stand”</a:t>
          </a:r>
        </a:p>
      </dgm:t>
    </dgm:pt>
    <dgm:pt modelId="{96E0BC14-6AC0-406C-A7C1-071954A61C09}" type="parTrans" cxnId="{B82B9FFF-4481-4502-8486-94BCB32E2C79}">
      <dgm:prSet/>
      <dgm:spPr/>
      <dgm:t>
        <a:bodyPr/>
        <a:lstStyle/>
        <a:p>
          <a:endParaRPr lang="en-US"/>
        </a:p>
      </dgm:t>
    </dgm:pt>
    <dgm:pt modelId="{B9A588C9-8BFC-485B-ADF9-BF18E43031AA}" type="sibTrans" cxnId="{B82B9FFF-4481-4502-8486-94BCB32E2C79}">
      <dgm:prSet/>
      <dgm:spPr/>
      <dgm:t>
        <a:bodyPr/>
        <a:lstStyle/>
        <a:p>
          <a:endParaRPr lang="en-US"/>
        </a:p>
      </dgm:t>
    </dgm:pt>
    <dgm:pt modelId="{73637441-CEEC-4E63-96B8-B8A5014FB0B8}" type="pres">
      <dgm:prSet presAssocID="{17F6F938-148C-4A66-86CF-8675F1F584E1}" presName="Name0" presStyleCnt="0">
        <dgm:presLayoutVars>
          <dgm:dir/>
          <dgm:resizeHandles val="exact"/>
        </dgm:presLayoutVars>
      </dgm:prSet>
      <dgm:spPr/>
    </dgm:pt>
    <dgm:pt modelId="{0D5A1D2E-52BE-473E-A457-9A4B55833508}" type="pres">
      <dgm:prSet presAssocID="{17F6F938-148C-4A66-86CF-8675F1F584E1}" presName="vNodes" presStyleCnt="0"/>
      <dgm:spPr/>
    </dgm:pt>
    <dgm:pt modelId="{728C1E35-6450-49E8-9E70-3410B42E90AA}" type="pres">
      <dgm:prSet presAssocID="{B0A07743-2C54-414D-B6E1-D1832BCE000C}" presName="node" presStyleLbl="node1" presStyleIdx="0" presStyleCnt="3" custScaleX="166219" custScaleY="146775">
        <dgm:presLayoutVars>
          <dgm:bulletEnabled val="1"/>
        </dgm:presLayoutVars>
      </dgm:prSet>
      <dgm:spPr/>
    </dgm:pt>
    <dgm:pt modelId="{56717B66-02B2-40ED-8149-8205AF4EA877}" type="pres">
      <dgm:prSet presAssocID="{014BE9E5-1F60-45E1-B57B-140E62C4BFCE}" presName="spacerT" presStyleCnt="0"/>
      <dgm:spPr/>
    </dgm:pt>
    <dgm:pt modelId="{4C8559D6-8B62-4515-BB60-155349BD6740}" type="pres">
      <dgm:prSet presAssocID="{014BE9E5-1F60-45E1-B57B-140E62C4BFCE}" presName="sibTrans" presStyleLbl="sibTrans2D1" presStyleIdx="0" presStyleCnt="2"/>
      <dgm:spPr/>
    </dgm:pt>
    <dgm:pt modelId="{09ACC3AB-5280-4270-8CD1-FE7EA2814BC4}" type="pres">
      <dgm:prSet presAssocID="{014BE9E5-1F60-45E1-B57B-140E62C4BFCE}" presName="spacerB" presStyleCnt="0"/>
      <dgm:spPr/>
    </dgm:pt>
    <dgm:pt modelId="{8D5804A0-0969-47EF-9857-A063C448A3BB}" type="pres">
      <dgm:prSet presAssocID="{C613613C-AB3D-4925-8D2F-548264E3E161}" presName="node" presStyleLbl="node1" presStyleIdx="1" presStyleCnt="3" custScaleX="176738" custScaleY="175334">
        <dgm:presLayoutVars>
          <dgm:bulletEnabled val="1"/>
        </dgm:presLayoutVars>
      </dgm:prSet>
      <dgm:spPr/>
    </dgm:pt>
    <dgm:pt modelId="{8AFF801B-21B1-4CFE-A377-92A6CC6CF5FD}" type="pres">
      <dgm:prSet presAssocID="{17F6F938-148C-4A66-86CF-8675F1F584E1}" presName="sibTransLast" presStyleLbl="sibTrans2D1" presStyleIdx="1" presStyleCnt="2"/>
      <dgm:spPr/>
    </dgm:pt>
    <dgm:pt modelId="{A1A3A925-3846-44B6-A5A8-49B24F9178A6}" type="pres">
      <dgm:prSet presAssocID="{17F6F938-148C-4A66-86CF-8675F1F584E1}" presName="connectorText" presStyleLbl="sibTrans2D1" presStyleIdx="1" presStyleCnt="2"/>
      <dgm:spPr/>
    </dgm:pt>
    <dgm:pt modelId="{F34324C5-B7C4-46DA-BB90-47D44685E1CF}" type="pres">
      <dgm:prSet presAssocID="{17F6F938-148C-4A66-86CF-8675F1F584E1}" presName="lastNode" presStyleLbl="node1" presStyleIdx="2" presStyleCnt="3" custScaleX="113037" custScaleY="125254" custLinFactNeighborX="97447" custLinFactNeighborY="4040">
        <dgm:presLayoutVars>
          <dgm:bulletEnabled val="1"/>
        </dgm:presLayoutVars>
      </dgm:prSet>
      <dgm:spPr/>
    </dgm:pt>
  </dgm:ptLst>
  <dgm:cxnLst>
    <dgm:cxn modelId="{3720CC32-1FCC-4858-B7F8-316B227A2E60}" srcId="{17F6F938-148C-4A66-86CF-8675F1F584E1}" destId="{C613613C-AB3D-4925-8D2F-548264E3E161}" srcOrd="1" destOrd="0" parTransId="{638DFC6C-B640-46E7-B558-9647D211F509}" sibTransId="{3EF3A8A7-E9DC-4DC2-8FFB-64541F6FBD7E}"/>
    <dgm:cxn modelId="{70F0E15D-09DD-4FF6-B782-4D21D4B9E91D}" type="presOf" srcId="{C613613C-AB3D-4925-8D2F-548264E3E161}" destId="{8D5804A0-0969-47EF-9857-A063C448A3BB}" srcOrd="0" destOrd="0" presId="urn:microsoft.com/office/officeart/2005/8/layout/equation2"/>
    <dgm:cxn modelId="{40D60443-DCAE-4E73-83F3-A716A78B68A7}" type="presOf" srcId="{17F6F938-148C-4A66-86CF-8675F1F584E1}" destId="{73637441-CEEC-4E63-96B8-B8A5014FB0B8}" srcOrd="0" destOrd="0" presId="urn:microsoft.com/office/officeart/2005/8/layout/equation2"/>
    <dgm:cxn modelId="{50C4576E-249C-4DBE-83A4-B1DCBC97C636}" type="presOf" srcId="{3EF3A8A7-E9DC-4DC2-8FFB-64541F6FBD7E}" destId="{8AFF801B-21B1-4CFE-A377-92A6CC6CF5FD}" srcOrd="0" destOrd="0" presId="urn:microsoft.com/office/officeart/2005/8/layout/equation2"/>
    <dgm:cxn modelId="{6BF1B07B-CB50-445E-A64F-B881EF886816}" type="presOf" srcId="{F671854C-99A2-4B7A-90A9-4DF68E676F2E}" destId="{F34324C5-B7C4-46DA-BB90-47D44685E1CF}" srcOrd="0" destOrd="0" presId="urn:microsoft.com/office/officeart/2005/8/layout/equation2"/>
    <dgm:cxn modelId="{52755FAF-3863-44CB-9845-C64456765D34}" type="presOf" srcId="{3EF3A8A7-E9DC-4DC2-8FFB-64541F6FBD7E}" destId="{A1A3A925-3846-44B6-A5A8-49B24F9178A6}" srcOrd="1" destOrd="0" presId="urn:microsoft.com/office/officeart/2005/8/layout/equation2"/>
    <dgm:cxn modelId="{BD81A0C9-95D4-4382-8C56-E57A24372BCA}" srcId="{17F6F938-148C-4A66-86CF-8675F1F584E1}" destId="{B0A07743-2C54-414D-B6E1-D1832BCE000C}" srcOrd="0" destOrd="0" parTransId="{46E4ECE4-2756-461F-81DB-5154B334F80D}" sibTransId="{014BE9E5-1F60-45E1-B57B-140E62C4BFCE}"/>
    <dgm:cxn modelId="{941584F7-F53D-4B5A-9BDC-BBF11E525BBB}" type="presOf" srcId="{014BE9E5-1F60-45E1-B57B-140E62C4BFCE}" destId="{4C8559D6-8B62-4515-BB60-155349BD6740}" srcOrd="0" destOrd="0" presId="urn:microsoft.com/office/officeart/2005/8/layout/equation2"/>
    <dgm:cxn modelId="{92F68EFC-9AAA-4D39-89D0-A71EE8DCFE75}" type="presOf" srcId="{B0A07743-2C54-414D-B6E1-D1832BCE000C}" destId="{728C1E35-6450-49E8-9E70-3410B42E90AA}" srcOrd="0" destOrd="0" presId="urn:microsoft.com/office/officeart/2005/8/layout/equation2"/>
    <dgm:cxn modelId="{B82B9FFF-4481-4502-8486-94BCB32E2C79}" srcId="{17F6F938-148C-4A66-86CF-8675F1F584E1}" destId="{F671854C-99A2-4B7A-90A9-4DF68E676F2E}" srcOrd="2" destOrd="0" parTransId="{96E0BC14-6AC0-406C-A7C1-071954A61C09}" sibTransId="{B9A588C9-8BFC-485B-ADF9-BF18E43031AA}"/>
    <dgm:cxn modelId="{3F960597-E4DB-4C17-9748-9EF80C3A82A2}" type="presParOf" srcId="{73637441-CEEC-4E63-96B8-B8A5014FB0B8}" destId="{0D5A1D2E-52BE-473E-A457-9A4B55833508}" srcOrd="0" destOrd="0" presId="urn:microsoft.com/office/officeart/2005/8/layout/equation2"/>
    <dgm:cxn modelId="{3543100E-0C29-44FE-9895-A77366B6ECC1}" type="presParOf" srcId="{0D5A1D2E-52BE-473E-A457-9A4B55833508}" destId="{728C1E35-6450-49E8-9E70-3410B42E90AA}" srcOrd="0" destOrd="0" presId="urn:microsoft.com/office/officeart/2005/8/layout/equation2"/>
    <dgm:cxn modelId="{3EFEF1A1-9F13-4069-9731-A18307D73272}" type="presParOf" srcId="{0D5A1D2E-52BE-473E-A457-9A4B55833508}" destId="{56717B66-02B2-40ED-8149-8205AF4EA877}" srcOrd="1" destOrd="0" presId="urn:microsoft.com/office/officeart/2005/8/layout/equation2"/>
    <dgm:cxn modelId="{A1E2C26A-DF4A-493F-BD3D-534E23B5C2B1}" type="presParOf" srcId="{0D5A1D2E-52BE-473E-A457-9A4B55833508}" destId="{4C8559D6-8B62-4515-BB60-155349BD6740}" srcOrd="2" destOrd="0" presId="urn:microsoft.com/office/officeart/2005/8/layout/equation2"/>
    <dgm:cxn modelId="{56330EDE-AEDC-4AB0-BDDC-54FC653F0261}" type="presParOf" srcId="{0D5A1D2E-52BE-473E-A457-9A4B55833508}" destId="{09ACC3AB-5280-4270-8CD1-FE7EA2814BC4}" srcOrd="3" destOrd="0" presId="urn:microsoft.com/office/officeart/2005/8/layout/equation2"/>
    <dgm:cxn modelId="{1E47830B-642C-4B64-9446-C73ADFCFD60D}" type="presParOf" srcId="{0D5A1D2E-52BE-473E-A457-9A4B55833508}" destId="{8D5804A0-0969-47EF-9857-A063C448A3BB}" srcOrd="4" destOrd="0" presId="urn:microsoft.com/office/officeart/2005/8/layout/equation2"/>
    <dgm:cxn modelId="{D6D35B08-2B6A-4798-B118-6C7829868C0B}" type="presParOf" srcId="{73637441-CEEC-4E63-96B8-B8A5014FB0B8}" destId="{8AFF801B-21B1-4CFE-A377-92A6CC6CF5FD}" srcOrd="1" destOrd="0" presId="urn:microsoft.com/office/officeart/2005/8/layout/equation2"/>
    <dgm:cxn modelId="{4C6FCFA7-4FC2-4685-9AF0-CDADEEE45347}" type="presParOf" srcId="{8AFF801B-21B1-4CFE-A377-92A6CC6CF5FD}" destId="{A1A3A925-3846-44B6-A5A8-49B24F9178A6}" srcOrd="0" destOrd="0" presId="urn:microsoft.com/office/officeart/2005/8/layout/equation2"/>
    <dgm:cxn modelId="{FAB6931F-084A-43DC-9029-A78202721B60}" type="presParOf" srcId="{73637441-CEEC-4E63-96B8-B8A5014FB0B8}" destId="{F34324C5-B7C4-46DA-BB90-47D44685E1C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C1E35-6450-49E8-9E70-3410B42E90AA}">
      <dsp:nvSpPr>
        <dsp:cNvPr id="0" name=""/>
        <dsp:cNvSpPr/>
      </dsp:nvSpPr>
      <dsp:spPr>
        <a:xfrm>
          <a:off x="2196603" y="2990"/>
          <a:ext cx="2729171" cy="24099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144,000</a:t>
          </a:r>
        </a:p>
      </dsp:txBody>
      <dsp:txXfrm>
        <a:off x="2596281" y="355914"/>
        <a:ext cx="1929815" cy="1704069"/>
      </dsp:txXfrm>
    </dsp:sp>
    <dsp:sp modelId="{4C8559D6-8B62-4515-BB60-155349BD6740}">
      <dsp:nvSpPr>
        <dsp:cNvPr id="0" name=""/>
        <dsp:cNvSpPr/>
      </dsp:nvSpPr>
      <dsp:spPr>
        <a:xfrm>
          <a:off x="3085034" y="2546232"/>
          <a:ext cx="952309" cy="95230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11263" y="2910395"/>
        <a:ext cx="699851" cy="223983"/>
      </dsp:txXfrm>
    </dsp:sp>
    <dsp:sp modelId="{8D5804A0-0969-47EF-9857-A063C448A3BB}">
      <dsp:nvSpPr>
        <dsp:cNvPr id="0" name=""/>
        <dsp:cNvSpPr/>
      </dsp:nvSpPr>
      <dsp:spPr>
        <a:xfrm>
          <a:off x="2110247" y="3631865"/>
          <a:ext cx="2901884" cy="2878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Multitude martyred</a:t>
          </a:r>
        </a:p>
      </dsp:txBody>
      <dsp:txXfrm>
        <a:off x="2535218" y="4053460"/>
        <a:ext cx="2051942" cy="2035641"/>
      </dsp:txXfrm>
    </dsp:sp>
    <dsp:sp modelId="{8AFF801B-21B1-4CFE-A377-92A6CC6CF5FD}">
      <dsp:nvSpPr>
        <dsp:cNvPr id="0" name=""/>
        <dsp:cNvSpPr/>
      </dsp:nvSpPr>
      <dsp:spPr>
        <a:xfrm rot="86819">
          <a:off x="5498374" y="3013409"/>
          <a:ext cx="1031511" cy="610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498403" y="3133253"/>
        <a:ext cx="848274" cy="366475"/>
      </dsp:txXfrm>
    </dsp:sp>
    <dsp:sp modelId="{F34324C5-B7C4-46DA-BB90-47D44685E1CF}">
      <dsp:nvSpPr>
        <dsp:cNvPr id="0" name=""/>
        <dsp:cNvSpPr/>
      </dsp:nvSpPr>
      <dsp:spPr>
        <a:xfrm>
          <a:off x="6957276" y="1332948"/>
          <a:ext cx="3711938" cy="41131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err="1"/>
            <a:t>CHp</a:t>
          </a:r>
          <a:r>
            <a:rPr lang="en-US" sz="3700" kern="1200" dirty="0"/>
            <a:t> 7 Parenthetical </a:t>
          </a:r>
        </a:p>
        <a:p>
          <a:pPr marL="0" lvl="0" indent="0" algn="ctr" defTabSz="1644650">
            <a:lnSpc>
              <a:spcPct val="90000"/>
            </a:lnSpc>
            <a:spcBef>
              <a:spcPct val="0"/>
            </a:spcBef>
            <a:spcAft>
              <a:spcPct val="35000"/>
            </a:spcAft>
            <a:buNone/>
          </a:pPr>
          <a:r>
            <a:rPr lang="en-US" sz="3700" kern="1200" dirty="0"/>
            <a:t>“Who shall Stand”</a:t>
          </a:r>
        </a:p>
      </dsp:txBody>
      <dsp:txXfrm>
        <a:off x="7500877" y="1935301"/>
        <a:ext cx="2624736" cy="290841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3C9C-3EAA-44BF-AE93-E69298712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46B49-8195-4323-A8BA-4BE3E4B85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998EF-0C46-46A6-802A-884F7C2E09B0}"/>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B7F81E89-C919-4A16-8CF7-325FEC2D2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55AE5-093C-4328-A8F8-2B40ED8F4783}"/>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9914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9D2D-0F87-42D2-948F-D899402171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CAF8C5-E814-47BF-803A-51EB4159C3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22FF7-6A5E-447F-84E5-F0F5651616E5}"/>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75204D6D-D7FD-425F-9F93-7658C7955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F3C6F-8C8B-4069-82F8-AAA6A6A783A1}"/>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269130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F9638-431E-4AD5-9463-D5F8F5E78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34F5E-D914-4476-8765-EA8F9ABE4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8DA74-580B-4D10-A4F3-1C93BEA43B3A}"/>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197BA405-B519-45B2-A08B-D1015EBB0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E0B61-52FC-4090-90EC-ACFFCF8C5CB8}"/>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138503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F0-8BAD-4DF9-877E-14325C09D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D4B75-6A60-40F6-B83A-26782F26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66C5E-DF6B-41D7-AA52-6F78686C01CC}"/>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D7AF8374-4765-4351-B2F2-7E89F7FF8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4F1FE-8FBC-4895-95B6-04BD4C62B643}"/>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425007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0449-4BAA-404E-9207-448DA0C636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892AE-EA4A-4047-B2D7-41A5C922C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16C8E9-8CDE-4FCA-A3A9-727FEDA8EAFC}"/>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31E8AAA6-A4C6-4EEA-94A5-BE9AF46F3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082AE-4514-4B7E-8B01-50D7511B9D21}"/>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122580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9842-AF82-4FB8-9430-72D5CD455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A274A-2494-43ED-9838-C1273541FE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22468-9998-4CD4-8B1C-B2C8931D5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095F2-7D4A-4152-85B9-7E8093F9188E}"/>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6" name="Footer Placeholder 5">
            <a:extLst>
              <a:ext uri="{FF2B5EF4-FFF2-40B4-BE49-F238E27FC236}">
                <a16:creationId xmlns:a16="http://schemas.microsoft.com/office/drawing/2014/main" id="{B9A3E020-DCA8-4970-9612-117161BE6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F5F09-2850-4868-B91B-E1D28C59D441}"/>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106138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40DC-6058-4DCD-866E-411C69276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53C90-BF3A-4507-94D5-0B7355E9E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BA0CB-83D0-42D0-9606-781546529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8696A-B23B-43DF-BD2C-C28FA3E3D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8F7390-CC60-437A-8954-88181AA51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B70C2-8753-421D-9B60-622FA1A7BEE5}"/>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8" name="Footer Placeholder 7">
            <a:extLst>
              <a:ext uri="{FF2B5EF4-FFF2-40B4-BE49-F238E27FC236}">
                <a16:creationId xmlns:a16="http://schemas.microsoft.com/office/drawing/2014/main" id="{CBD710D2-A197-45B1-B479-0F9F8EC8A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6E0706-6830-41E1-93F1-9573CD76505E}"/>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96469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5E74-CD87-420A-9930-8F464F026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E37DA3-C329-4577-A736-A18429A19A60}"/>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4" name="Footer Placeholder 3">
            <a:extLst>
              <a:ext uri="{FF2B5EF4-FFF2-40B4-BE49-F238E27FC236}">
                <a16:creationId xmlns:a16="http://schemas.microsoft.com/office/drawing/2014/main" id="{86A0A26A-D7EB-4D42-8250-1EC49E1CA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623B1-2CCA-42E4-B156-02E900BCC48A}"/>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336080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8E2C4-7226-46B3-A1B4-00C7A686ED6B}"/>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3" name="Footer Placeholder 2">
            <a:extLst>
              <a:ext uri="{FF2B5EF4-FFF2-40B4-BE49-F238E27FC236}">
                <a16:creationId xmlns:a16="http://schemas.microsoft.com/office/drawing/2014/main" id="{26A18A63-4296-4FFC-8703-C244522B0B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F24344-8EB3-44DD-A4E0-80B4F67A57F5}"/>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95034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5ACB-4235-48C3-81B5-68886C810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4C704-1FE6-43DB-AD04-91FDD099C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142566-BE0B-4830-B6F8-D29032BDE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B6D98-9CAF-4516-9BAA-9AEE6332E9E2}"/>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6" name="Footer Placeholder 5">
            <a:extLst>
              <a:ext uri="{FF2B5EF4-FFF2-40B4-BE49-F238E27FC236}">
                <a16:creationId xmlns:a16="http://schemas.microsoft.com/office/drawing/2014/main" id="{63F17C7A-D52D-4140-8EF8-3AF88069E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5E5EC-5A46-4F79-A1BD-B1C42E797122}"/>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366687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4660-9CDA-4474-BF0F-31DE302CF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C02E5-679B-4C1E-9F45-6CEA117AA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7A28E-4217-41F8-A43A-5EE2EEC79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D3F63-7286-4D58-AAE8-7B4FE10794CE}"/>
              </a:ext>
            </a:extLst>
          </p:cNvPr>
          <p:cNvSpPr>
            <a:spLocks noGrp="1"/>
          </p:cNvSpPr>
          <p:nvPr>
            <p:ph type="dt" sz="half" idx="10"/>
          </p:nvPr>
        </p:nvSpPr>
        <p:spPr/>
        <p:txBody>
          <a:bodyPr/>
          <a:lstStyle/>
          <a:p>
            <a:fld id="{C6544815-F07E-4A87-A9B5-8CB4C47B580B}" type="datetimeFigureOut">
              <a:rPr lang="en-US" smtClean="0"/>
              <a:t>10/23/2019</a:t>
            </a:fld>
            <a:endParaRPr lang="en-US"/>
          </a:p>
        </p:txBody>
      </p:sp>
      <p:sp>
        <p:nvSpPr>
          <p:cNvPr id="6" name="Footer Placeholder 5">
            <a:extLst>
              <a:ext uri="{FF2B5EF4-FFF2-40B4-BE49-F238E27FC236}">
                <a16:creationId xmlns:a16="http://schemas.microsoft.com/office/drawing/2014/main" id="{5F53D2D6-A8B4-49A0-BA6E-076CC40BE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8FB1E-B0FC-4CAA-8526-23B9DF862F10}"/>
              </a:ext>
            </a:extLst>
          </p:cNvPr>
          <p:cNvSpPr>
            <a:spLocks noGrp="1"/>
          </p:cNvSpPr>
          <p:nvPr>
            <p:ph type="sldNum" sz="quarter" idx="12"/>
          </p:nvPr>
        </p:nvSpPr>
        <p:spPr/>
        <p:txBody>
          <a:bodyPr/>
          <a:lstStyle/>
          <a:p>
            <a:fld id="{6051FB14-8D56-4520-8DEC-DC5749DFC1F4}" type="slidenum">
              <a:rPr lang="en-US" smtClean="0"/>
              <a:t>‹#›</a:t>
            </a:fld>
            <a:endParaRPr lang="en-US"/>
          </a:p>
        </p:txBody>
      </p:sp>
    </p:spTree>
    <p:extLst>
      <p:ext uri="{BB962C8B-B14F-4D97-AF65-F5344CB8AC3E}">
        <p14:creationId xmlns:p14="http://schemas.microsoft.com/office/powerpoint/2010/main" val="115574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4A0CC-EC5D-48AE-9DE0-743853260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66E0E6-2B24-4B9A-A959-5ED431EE7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64864-73BE-4681-90B2-AEF691A1F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44815-F07E-4A87-A9B5-8CB4C47B580B}" type="datetimeFigureOut">
              <a:rPr lang="en-US" smtClean="0"/>
              <a:t>10/23/2019</a:t>
            </a:fld>
            <a:endParaRPr lang="en-US"/>
          </a:p>
        </p:txBody>
      </p:sp>
      <p:sp>
        <p:nvSpPr>
          <p:cNvPr id="5" name="Footer Placeholder 4">
            <a:extLst>
              <a:ext uri="{FF2B5EF4-FFF2-40B4-BE49-F238E27FC236}">
                <a16:creationId xmlns:a16="http://schemas.microsoft.com/office/drawing/2014/main" id="{AB7A425E-CB27-44D1-A15C-D502E24F2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063CA9-9287-4923-8B3B-AE64B4959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1FB14-8D56-4520-8DEC-DC5749DFC1F4}" type="slidenum">
              <a:rPr lang="en-US" smtClean="0"/>
              <a:t>‹#›</a:t>
            </a:fld>
            <a:endParaRPr lang="en-US"/>
          </a:p>
        </p:txBody>
      </p:sp>
    </p:spTree>
    <p:extLst>
      <p:ext uri="{BB962C8B-B14F-4D97-AF65-F5344CB8AC3E}">
        <p14:creationId xmlns:p14="http://schemas.microsoft.com/office/powerpoint/2010/main" val="424918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012-39F9-4158-B714-10D08E7CCAD5}"/>
              </a:ext>
            </a:extLst>
          </p:cNvPr>
          <p:cNvSpPr>
            <a:spLocks noGrp="1"/>
          </p:cNvSpPr>
          <p:nvPr>
            <p:ph type="ctrTitle"/>
          </p:nvPr>
        </p:nvSpPr>
        <p:spPr>
          <a:xfrm>
            <a:off x="1524000" y="406401"/>
            <a:ext cx="9144000" cy="1049866"/>
          </a:xfrm>
        </p:spPr>
        <p:txBody>
          <a:bodyPr/>
          <a:lstStyle/>
          <a:p>
            <a:r>
              <a:rPr lang="en-US" dirty="0"/>
              <a:t>Revelation Study</a:t>
            </a:r>
          </a:p>
        </p:txBody>
      </p:sp>
      <p:sp>
        <p:nvSpPr>
          <p:cNvPr id="3" name="Subtitle 2">
            <a:extLst>
              <a:ext uri="{FF2B5EF4-FFF2-40B4-BE49-F238E27FC236}">
                <a16:creationId xmlns:a16="http://schemas.microsoft.com/office/drawing/2014/main" id="{1A82B08D-4D47-4B60-A81C-7C94C26FC324}"/>
              </a:ext>
            </a:extLst>
          </p:cNvPr>
          <p:cNvSpPr>
            <a:spLocks noGrp="1"/>
          </p:cNvSpPr>
          <p:nvPr>
            <p:ph type="subTitle" idx="1"/>
          </p:nvPr>
        </p:nvSpPr>
        <p:spPr>
          <a:xfrm>
            <a:off x="237067" y="2438399"/>
            <a:ext cx="11819466" cy="4176889"/>
          </a:xfrm>
        </p:spPr>
        <p:txBody>
          <a:bodyPr>
            <a:normAutofit fontScale="77500" lnSpcReduction="20000"/>
          </a:bodyPr>
          <a:lstStyle/>
          <a:p>
            <a:pPr algn="l"/>
            <a:r>
              <a:rPr lang="en-US" sz="4000" dirty="0"/>
              <a:t>I </a:t>
            </a:r>
            <a:r>
              <a:rPr lang="en-US" sz="4000" dirty="0" err="1"/>
              <a:t>Thess</a:t>
            </a:r>
            <a:r>
              <a:rPr lang="en-US" sz="4000" dirty="0"/>
              <a:t> 1:10 And to wait for his Son from heaven, whom he raised from the dead, </a:t>
            </a:r>
            <a:r>
              <a:rPr lang="en-US" sz="4000" i="1" dirty="0"/>
              <a:t>even</a:t>
            </a:r>
            <a:r>
              <a:rPr lang="en-US" sz="4000" dirty="0"/>
              <a:t> Jesus, which delivered us from the wrath to come.</a:t>
            </a:r>
          </a:p>
          <a:p>
            <a:pPr algn="l"/>
            <a:endParaRPr lang="en-US" sz="4000" dirty="0"/>
          </a:p>
          <a:p>
            <a:pPr algn="l"/>
            <a:r>
              <a:rPr lang="en-US" sz="4000" dirty="0"/>
              <a:t>John 9:4 </a:t>
            </a:r>
            <a:r>
              <a:rPr lang="en-US" sz="4300" dirty="0"/>
              <a:t>I must work the works of him that sent me, while it is day: the night cometh, when no man can work.</a:t>
            </a:r>
            <a:br>
              <a:rPr lang="en-US" dirty="0"/>
            </a:br>
            <a:endParaRPr lang="en-US" sz="4000" dirty="0"/>
          </a:p>
          <a:p>
            <a:pPr algn="l"/>
            <a:endParaRPr lang="en-US" sz="4000" dirty="0"/>
          </a:p>
          <a:p>
            <a:pPr algn="l"/>
            <a:br>
              <a:rPr lang="en-US" sz="4000" dirty="0"/>
            </a:br>
            <a:endParaRPr lang="en-US" sz="4000" dirty="0"/>
          </a:p>
        </p:txBody>
      </p:sp>
    </p:spTree>
    <p:extLst>
      <p:ext uri="{BB962C8B-B14F-4D97-AF65-F5344CB8AC3E}">
        <p14:creationId xmlns:p14="http://schemas.microsoft.com/office/powerpoint/2010/main" val="19723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BD03-CD5A-4F82-B5E5-E745768F35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90657D-984D-430D-B811-B91B54B202DE}"/>
              </a:ext>
            </a:extLst>
          </p:cNvPr>
          <p:cNvSpPr>
            <a:spLocks noGrp="1"/>
          </p:cNvSpPr>
          <p:nvPr>
            <p:ph idx="1"/>
          </p:nvPr>
        </p:nvSpPr>
        <p:spPr>
          <a:xfrm>
            <a:off x="338667" y="365126"/>
            <a:ext cx="11672711" cy="6227586"/>
          </a:xfrm>
        </p:spPr>
        <p:txBody>
          <a:bodyPr>
            <a:normAutofit lnSpcReduction="10000"/>
          </a:bodyPr>
          <a:lstStyle/>
          <a:p>
            <a:r>
              <a:rPr lang="en-US" sz="4000" b="1" dirty="0"/>
              <a:t>7 </a:t>
            </a:r>
            <a:r>
              <a:rPr lang="en-US" sz="4000" dirty="0"/>
              <a:t>And after these things I saw </a:t>
            </a:r>
            <a:r>
              <a:rPr lang="en-US" sz="4000" b="1" i="1" dirty="0"/>
              <a:t>four angels</a:t>
            </a:r>
            <a:r>
              <a:rPr lang="en-US" sz="4000" dirty="0"/>
              <a:t> standing on the </a:t>
            </a:r>
            <a:r>
              <a:rPr lang="en-US" sz="4000" b="1" i="1" dirty="0"/>
              <a:t>four corners of the earth</a:t>
            </a:r>
            <a:r>
              <a:rPr lang="en-US" sz="4000" dirty="0"/>
              <a:t>, holding the </a:t>
            </a:r>
            <a:r>
              <a:rPr lang="en-US" sz="4000" b="1" i="1" dirty="0"/>
              <a:t>four winds </a:t>
            </a:r>
            <a:r>
              <a:rPr lang="en-US" sz="4000" dirty="0"/>
              <a:t>of the earth, that the wind should not blow on the earth, nor on the sea, nor on any tree.</a:t>
            </a:r>
          </a:p>
          <a:p>
            <a:r>
              <a:rPr lang="en-US" sz="4000" b="1" baseline="30000" dirty="0"/>
              <a:t>2 </a:t>
            </a:r>
            <a:r>
              <a:rPr lang="en-US" sz="4000" dirty="0"/>
              <a:t>And I saw another angel ascending from the east, having the seal of the living God: and he cried with a loud voice to the four angels, to whom it was given to hurt the earth and the sea,</a:t>
            </a:r>
          </a:p>
          <a:p>
            <a:r>
              <a:rPr lang="en-US" sz="4000" b="1" baseline="30000" dirty="0"/>
              <a:t>3 </a:t>
            </a:r>
            <a:r>
              <a:rPr lang="en-US" sz="4000" dirty="0"/>
              <a:t>Saying, Hurt not the earth, neither the sea, nor the trees, till we have </a:t>
            </a:r>
            <a:r>
              <a:rPr lang="en-US" sz="4000" i="1" dirty="0"/>
              <a:t>sealed the servants of our God in their foreheads.</a:t>
            </a:r>
          </a:p>
          <a:p>
            <a:endParaRPr lang="en-US" dirty="0"/>
          </a:p>
        </p:txBody>
      </p:sp>
    </p:spTree>
    <p:extLst>
      <p:ext uri="{BB962C8B-B14F-4D97-AF65-F5344CB8AC3E}">
        <p14:creationId xmlns:p14="http://schemas.microsoft.com/office/powerpoint/2010/main" val="177058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4F8-32AD-4FF3-BB47-302D50574D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C8295F-3741-411E-8ABF-82E284BB97A1}"/>
              </a:ext>
            </a:extLst>
          </p:cNvPr>
          <p:cNvSpPr>
            <a:spLocks noGrp="1"/>
          </p:cNvSpPr>
          <p:nvPr>
            <p:ph idx="1"/>
          </p:nvPr>
        </p:nvSpPr>
        <p:spPr>
          <a:xfrm>
            <a:off x="191911" y="259644"/>
            <a:ext cx="11842045" cy="6400800"/>
          </a:xfrm>
        </p:spPr>
        <p:txBody>
          <a:bodyPr>
            <a:normAutofit lnSpcReduction="10000"/>
          </a:bodyPr>
          <a:lstStyle/>
          <a:p>
            <a:r>
              <a:rPr lang="en-US" sz="4000" b="1" baseline="30000" dirty="0"/>
              <a:t>4 </a:t>
            </a:r>
            <a:r>
              <a:rPr lang="en-US" sz="4000" dirty="0"/>
              <a:t>And I heard the number of them which were sealed: and there were sealed an hundred and forty and four thousand of all the tribes of the children of Israel.</a:t>
            </a:r>
          </a:p>
          <a:p>
            <a:r>
              <a:rPr lang="en-US" sz="4000" b="1" baseline="30000" dirty="0"/>
              <a:t>5 </a:t>
            </a:r>
            <a:r>
              <a:rPr lang="en-US" sz="4000" dirty="0"/>
              <a:t>Of the tribe </a:t>
            </a:r>
            <a:r>
              <a:rPr lang="en-US" sz="4000" b="1" i="1" dirty="0"/>
              <a:t>of Juda </a:t>
            </a:r>
            <a:r>
              <a:rPr lang="en-US" sz="4000" dirty="0"/>
              <a:t>were sealed twelve thousand. Of the tribe of </a:t>
            </a:r>
            <a:r>
              <a:rPr lang="en-US" sz="4000" b="1" i="1" dirty="0"/>
              <a:t>Reuben</a:t>
            </a:r>
            <a:r>
              <a:rPr lang="en-US" sz="4000" dirty="0"/>
              <a:t> were sealed twelve thousand. Of the tribe of </a:t>
            </a:r>
            <a:r>
              <a:rPr lang="en-US" sz="4000" b="1" i="1" dirty="0"/>
              <a:t>Gad </a:t>
            </a:r>
            <a:r>
              <a:rPr lang="en-US" sz="4000" dirty="0"/>
              <a:t>were sealed twelve thousand.</a:t>
            </a:r>
          </a:p>
          <a:p>
            <a:r>
              <a:rPr lang="en-US" sz="4000" b="1" baseline="30000" dirty="0"/>
              <a:t>6 </a:t>
            </a:r>
            <a:r>
              <a:rPr lang="en-US" sz="4000" dirty="0"/>
              <a:t>Of the tribe of </a:t>
            </a:r>
            <a:r>
              <a:rPr lang="en-US" sz="4000" b="1" i="1" dirty="0" err="1"/>
              <a:t>Aser</a:t>
            </a:r>
            <a:r>
              <a:rPr lang="en-US" sz="4000" dirty="0"/>
              <a:t> were sealed twelve thousand. Of the tribe of </a:t>
            </a:r>
            <a:r>
              <a:rPr lang="en-US" sz="4000" b="1" i="1" dirty="0" err="1"/>
              <a:t>Nephthalim</a:t>
            </a:r>
            <a:r>
              <a:rPr lang="en-US" sz="4000" dirty="0"/>
              <a:t> were sealed twelve thousand. Of the tribe of </a:t>
            </a:r>
            <a:r>
              <a:rPr lang="en-US" sz="4000" b="1" i="1" dirty="0" err="1"/>
              <a:t>Manasses</a:t>
            </a:r>
            <a:r>
              <a:rPr lang="en-US" sz="4000" dirty="0"/>
              <a:t> were sealed twelve thousand.</a:t>
            </a:r>
          </a:p>
          <a:p>
            <a:r>
              <a:rPr lang="en-US" sz="4000" b="1" baseline="30000" dirty="0"/>
              <a:t>7 </a:t>
            </a:r>
            <a:r>
              <a:rPr lang="en-US" sz="4000" dirty="0"/>
              <a:t>Of the tribe of </a:t>
            </a:r>
            <a:r>
              <a:rPr lang="en-US" sz="4000" b="1" i="1" dirty="0"/>
              <a:t>Simeon </a:t>
            </a:r>
            <a:r>
              <a:rPr lang="en-US" sz="4000" dirty="0"/>
              <a:t>were sealed twelve thousand. Of the tribe of </a:t>
            </a:r>
            <a:r>
              <a:rPr lang="en-US" sz="4000" b="1" i="1" dirty="0"/>
              <a:t>Levi </a:t>
            </a:r>
            <a:r>
              <a:rPr lang="en-US" sz="4000" dirty="0"/>
              <a:t>were sealed twelve thousand. Of the tribe of </a:t>
            </a:r>
            <a:r>
              <a:rPr lang="en-US" sz="4000" b="1" i="1" dirty="0"/>
              <a:t>Issachar</a:t>
            </a:r>
            <a:r>
              <a:rPr lang="en-US" sz="4000" dirty="0"/>
              <a:t> were sealed twelve thousand.</a:t>
            </a:r>
          </a:p>
          <a:p>
            <a:endParaRPr lang="en-US" dirty="0"/>
          </a:p>
        </p:txBody>
      </p:sp>
    </p:spTree>
    <p:extLst>
      <p:ext uri="{BB962C8B-B14F-4D97-AF65-F5344CB8AC3E}">
        <p14:creationId xmlns:p14="http://schemas.microsoft.com/office/powerpoint/2010/main" val="379458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C76F-B718-41E7-BA5F-42ED5D5B57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29F2DB-CFDE-47B3-825B-67C7E506DE5D}"/>
              </a:ext>
            </a:extLst>
          </p:cNvPr>
          <p:cNvSpPr>
            <a:spLocks noGrp="1"/>
          </p:cNvSpPr>
          <p:nvPr>
            <p:ph idx="1"/>
          </p:nvPr>
        </p:nvSpPr>
        <p:spPr>
          <a:xfrm>
            <a:off x="101600" y="248356"/>
            <a:ext cx="12011378" cy="6468533"/>
          </a:xfrm>
        </p:spPr>
        <p:txBody>
          <a:bodyPr>
            <a:normAutofit/>
          </a:bodyPr>
          <a:lstStyle/>
          <a:p>
            <a:r>
              <a:rPr lang="en-US" sz="4000" b="1" baseline="30000" dirty="0"/>
              <a:t>8 </a:t>
            </a:r>
            <a:r>
              <a:rPr lang="en-US" sz="4000" dirty="0"/>
              <a:t>Of the tribe of </a:t>
            </a:r>
            <a:r>
              <a:rPr lang="en-US" sz="4000" b="1" i="1" dirty="0" err="1"/>
              <a:t>Zabulon</a:t>
            </a:r>
            <a:r>
              <a:rPr lang="en-US" sz="4000" dirty="0"/>
              <a:t> were sealed twelve thousand. Of the tribe of </a:t>
            </a:r>
            <a:r>
              <a:rPr lang="en-US" sz="4000" b="1" i="1" dirty="0"/>
              <a:t>Joseph </a:t>
            </a:r>
            <a:r>
              <a:rPr lang="en-US" sz="4000" dirty="0"/>
              <a:t>were sealed twelve thousand. Of the tribe of </a:t>
            </a:r>
            <a:r>
              <a:rPr lang="en-US" sz="4000" b="1" i="1" dirty="0"/>
              <a:t>Benjamin</a:t>
            </a:r>
            <a:r>
              <a:rPr lang="en-US" sz="4000" dirty="0"/>
              <a:t> were sealed twelve thousand.</a:t>
            </a:r>
          </a:p>
          <a:p>
            <a:r>
              <a:rPr lang="en-US" sz="4000" b="1" baseline="30000" dirty="0"/>
              <a:t>Judges 18:30 </a:t>
            </a:r>
            <a:r>
              <a:rPr lang="en-US" sz="4000" dirty="0"/>
              <a:t>And the children of Dan set up the graven image: and Jonathan, the son of Gershom, the son of Manasseh, he and his sons were priests to the tribe of Dan until the day of the captivity of the land.</a:t>
            </a:r>
          </a:p>
          <a:p>
            <a:r>
              <a:rPr lang="en-US" sz="4000" dirty="0"/>
              <a:t>Hosea 4</a:t>
            </a:r>
            <a:r>
              <a:rPr lang="en-US" b="1" baseline="30000" dirty="0"/>
              <a:t>17</a:t>
            </a:r>
            <a:r>
              <a:rPr lang="en-US" sz="4000" b="1" baseline="30000" dirty="0"/>
              <a:t> </a:t>
            </a:r>
            <a:r>
              <a:rPr lang="en-US" sz="4000" dirty="0"/>
              <a:t>Ephraim is joined to idols: let him alone.</a:t>
            </a:r>
          </a:p>
        </p:txBody>
      </p:sp>
    </p:spTree>
    <p:extLst>
      <p:ext uri="{BB962C8B-B14F-4D97-AF65-F5344CB8AC3E}">
        <p14:creationId xmlns:p14="http://schemas.microsoft.com/office/powerpoint/2010/main" val="19145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4012-39F9-4158-B714-10D08E7CCAD5}"/>
              </a:ext>
            </a:extLst>
          </p:cNvPr>
          <p:cNvSpPr>
            <a:spLocks noGrp="1"/>
          </p:cNvSpPr>
          <p:nvPr>
            <p:ph type="ctrTitle"/>
          </p:nvPr>
        </p:nvSpPr>
        <p:spPr>
          <a:xfrm>
            <a:off x="1524000" y="406401"/>
            <a:ext cx="9144000" cy="1049866"/>
          </a:xfrm>
        </p:spPr>
        <p:txBody>
          <a:bodyPr/>
          <a:lstStyle/>
          <a:p>
            <a:r>
              <a:rPr lang="en-US" dirty="0"/>
              <a:t>Revelation Study</a:t>
            </a:r>
          </a:p>
        </p:txBody>
      </p:sp>
      <p:sp>
        <p:nvSpPr>
          <p:cNvPr id="3" name="Subtitle 2">
            <a:extLst>
              <a:ext uri="{FF2B5EF4-FFF2-40B4-BE49-F238E27FC236}">
                <a16:creationId xmlns:a16="http://schemas.microsoft.com/office/drawing/2014/main" id="{1A82B08D-4D47-4B60-A81C-7C94C26FC324}"/>
              </a:ext>
            </a:extLst>
          </p:cNvPr>
          <p:cNvSpPr>
            <a:spLocks noGrp="1"/>
          </p:cNvSpPr>
          <p:nvPr>
            <p:ph type="subTitle" idx="1"/>
          </p:nvPr>
        </p:nvSpPr>
        <p:spPr>
          <a:xfrm>
            <a:off x="237067" y="2438399"/>
            <a:ext cx="11819466" cy="4176889"/>
          </a:xfrm>
        </p:spPr>
        <p:txBody>
          <a:bodyPr>
            <a:normAutofit fontScale="77500" lnSpcReduction="20000"/>
          </a:bodyPr>
          <a:lstStyle/>
          <a:p>
            <a:pPr algn="l"/>
            <a:r>
              <a:rPr lang="en-US" sz="4000" dirty="0"/>
              <a:t>I </a:t>
            </a:r>
            <a:r>
              <a:rPr lang="en-US" sz="4000" dirty="0" err="1"/>
              <a:t>Thess</a:t>
            </a:r>
            <a:r>
              <a:rPr lang="en-US" sz="4000" dirty="0"/>
              <a:t> 1:10 And to wait for his Son from heaven, whom he raised from the dead, </a:t>
            </a:r>
            <a:r>
              <a:rPr lang="en-US" sz="4000" i="1" dirty="0"/>
              <a:t>even</a:t>
            </a:r>
            <a:r>
              <a:rPr lang="en-US" sz="4000" dirty="0"/>
              <a:t> Jesus, which delivered us from the wrath to come.</a:t>
            </a:r>
          </a:p>
          <a:p>
            <a:pPr algn="l"/>
            <a:endParaRPr lang="en-US" sz="4000" dirty="0"/>
          </a:p>
          <a:p>
            <a:pPr algn="l"/>
            <a:r>
              <a:rPr lang="en-US" sz="4000" dirty="0"/>
              <a:t>John 9:4 </a:t>
            </a:r>
            <a:r>
              <a:rPr lang="en-US" sz="4300" dirty="0"/>
              <a:t>I must work the works of him that sent me, while it is day: the night cometh, when no man can work.</a:t>
            </a:r>
            <a:br>
              <a:rPr lang="en-US" dirty="0"/>
            </a:br>
            <a:endParaRPr lang="en-US" sz="4000" dirty="0"/>
          </a:p>
          <a:p>
            <a:pPr algn="l"/>
            <a:endParaRPr lang="en-US" sz="4000" dirty="0"/>
          </a:p>
          <a:p>
            <a:pPr algn="l"/>
            <a:br>
              <a:rPr lang="en-US" sz="4000" dirty="0"/>
            </a:br>
            <a:endParaRPr lang="en-US" sz="4000" dirty="0"/>
          </a:p>
        </p:txBody>
      </p:sp>
    </p:spTree>
    <p:extLst>
      <p:ext uri="{BB962C8B-B14F-4D97-AF65-F5344CB8AC3E}">
        <p14:creationId xmlns:p14="http://schemas.microsoft.com/office/powerpoint/2010/main" val="22049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5D654-135B-4533-B511-442358C1AABC}"/>
              </a:ext>
            </a:extLst>
          </p:cNvPr>
          <p:cNvSpPr>
            <a:spLocks noGrp="1"/>
          </p:cNvSpPr>
          <p:nvPr>
            <p:ph type="title"/>
          </p:nvPr>
        </p:nvSpPr>
        <p:spPr>
          <a:xfrm>
            <a:off x="259644" y="365125"/>
            <a:ext cx="2257778" cy="1325563"/>
          </a:xfrm>
        </p:spPr>
        <p:txBody>
          <a:bodyPr/>
          <a:lstStyle/>
          <a:p>
            <a:r>
              <a:rPr lang="en-US" dirty="0"/>
              <a:t>V 1 </a:t>
            </a:r>
          </a:p>
        </p:txBody>
      </p:sp>
      <p:pic>
        <p:nvPicPr>
          <p:cNvPr id="10" name="Content Placeholder 9">
            <a:extLst>
              <a:ext uri="{FF2B5EF4-FFF2-40B4-BE49-F238E27FC236}">
                <a16:creationId xmlns:a16="http://schemas.microsoft.com/office/drawing/2014/main" id="{0A97DEC9-4D1C-4A79-A2AE-9970CDF1F211}"/>
              </a:ext>
            </a:extLst>
          </p:cNvPr>
          <p:cNvPicPr>
            <a:picLocks noGrp="1" noChangeAspect="1"/>
          </p:cNvPicPr>
          <p:nvPr>
            <p:ph sz="half" idx="2"/>
          </p:nvPr>
        </p:nvPicPr>
        <p:blipFill>
          <a:blip r:embed="rId2"/>
          <a:stretch>
            <a:fillRect/>
          </a:stretch>
        </p:blipFill>
        <p:spPr>
          <a:xfrm>
            <a:off x="4346902" y="309563"/>
            <a:ext cx="7845098" cy="4651022"/>
          </a:xfrm>
          <a:prstGeom prst="rect">
            <a:avLst/>
          </a:prstGeom>
        </p:spPr>
      </p:pic>
      <p:pic>
        <p:nvPicPr>
          <p:cNvPr id="7" name="Content Placeholder 6">
            <a:extLst>
              <a:ext uri="{FF2B5EF4-FFF2-40B4-BE49-F238E27FC236}">
                <a16:creationId xmlns:a16="http://schemas.microsoft.com/office/drawing/2014/main" id="{A85A33E6-4713-435D-8D44-663F0357CF4E}"/>
              </a:ext>
            </a:extLst>
          </p:cNvPr>
          <p:cNvPicPr>
            <a:picLocks noGrp="1" noChangeAspect="1"/>
          </p:cNvPicPr>
          <p:nvPr>
            <p:ph sz="half" idx="1"/>
          </p:nvPr>
        </p:nvPicPr>
        <p:blipFill rotWithShape="1">
          <a:blip r:embed="rId3"/>
          <a:srcRect t="11871" b="10666"/>
          <a:stretch/>
        </p:blipFill>
        <p:spPr>
          <a:xfrm>
            <a:off x="0" y="4433888"/>
            <a:ext cx="5181600" cy="2257775"/>
          </a:xfrm>
          <a:prstGeom prst="rect">
            <a:avLst/>
          </a:prstGeom>
        </p:spPr>
      </p:pic>
    </p:spTree>
    <p:extLst>
      <p:ext uri="{BB962C8B-B14F-4D97-AF65-F5344CB8AC3E}">
        <p14:creationId xmlns:p14="http://schemas.microsoft.com/office/powerpoint/2010/main" val="216447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A96C-5B0C-4420-8DDC-1E1FFBAC439A}"/>
              </a:ext>
            </a:extLst>
          </p:cNvPr>
          <p:cNvSpPr>
            <a:spLocks noGrp="1"/>
          </p:cNvSpPr>
          <p:nvPr>
            <p:ph type="title"/>
          </p:nvPr>
        </p:nvSpPr>
        <p:spPr>
          <a:xfrm>
            <a:off x="838200" y="365125"/>
            <a:ext cx="10515600" cy="662781"/>
          </a:xfrm>
        </p:spPr>
        <p:txBody>
          <a:bodyPr>
            <a:normAutofit fontScale="90000"/>
          </a:bodyPr>
          <a:lstStyle/>
          <a:p>
            <a:r>
              <a:rPr lang="en-US" dirty="0"/>
              <a:t>V 2 - 8 </a:t>
            </a:r>
          </a:p>
        </p:txBody>
      </p:sp>
      <p:pic>
        <p:nvPicPr>
          <p:cNvPr id="4" name="Content Placeholder 3">
            <a:extLst>
              <a:ext uri="{FF2B5EF4-FFF2-40B4-BE49-F238E27FC236}">
                <a16:creationId xmlns:a16="http://schemas.microsoft.com/office/drawing/2014/main" id="{B6007BA3-48DF-4918-8CDD-FD9C063A8736}"/>
              </a:ext>
            </a:extLst>
          </p:cNvPr>
          <p:cNvPicPr>
            <a:picLocks noGrp="1" noChangeAspect="1"/>
          </p:cNvPicPr>
          <p:nvPr>
            <p:ph idx="1"/>
          </p:nvPr>
        </p:nvPicPr>
        <p:blipFill>
          <a:blip r:embed="rId2"/>
          <a:stretch>
            <a:fillRect/>
          </a:stretch>
        </p:blipFill>
        <p:spPr>
          <a:xfrm>
            <a:off x="382696" y="1027906"/>
            <a:ext cx="10971104" cy="5754258"/>
          </a:xfrm>
          <a:prstGeom prst="rect">
            <a:avLst/>
          </a:prstGeom>
        </p:spPr>
      </p:pic>
    </p:spTree>
    <p:extLst>
      <p:ext uri="{BB962C8B-B14F-4D97-AF65-F5344CB8AC3E}">
        <p14:creationId xmlns:p14="http://schemas.microsoft.com/office/powerpoint/2010/main" val="86922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9A05-B7B0-480C-AECD-871EB5F896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8B3A27-8152-49B0-894F-F56DA6A3E422}"/>
              </a:ext>
            </a:extLst>
          </p:cNvPr>
          <p:cNvSpPr>
            <a:spLocks noGrp="1"/>
          </p:cNvSpPr>
          <p:nvPr>
            <p:ph idx="1"/>
          </p:nvPr>
        </p:nvSpPr>
        <p:spPr>
          <a:xfrm>
            <a:off x="237067" y="180622"/>
            <a:ext cx="11864622" cy="6524978"/>
          </a:xfrm>
        </p:spPr>
        <p:txBody>
          <a:bodyPr/>
          <a:lstStyle/>
          <a:p>
            <a:r>
              <a:rPr lang="en-US" sz="4000" b="1" baseline="30000" dirty="0"/>
              <a:t>9 </a:t>
            </a:r>
            <a:r>
              <a:rPr lang="en-US" sz="4000" dirty="0"/>
              <a:t>And when he had opened the fifth seal, I saw under the altar the souls of them that were slain for the word of God, and for the testimony which they held:</a:t>
            </a:r>
          </a:p>
          <a:p>
            <a:r>
              <a:rPr lang="en-US" sz="4000" b="1" baseline="30000" dirty="0"/>
              <a:t>10 </a:t>
            </a:r>
            <a:r>
              <a:rPr lang="en-US" sz="4000" dirty="0"/>
              <a:t>And they cried with a loud voice, saying, How long, O Lord, holy and true, dost thou not judge and avenge our blood on them that dwell on the earth?</a:t>
            </a:r>
          </a:p>
          <a:p>
            <a:r>
              <a:rPr lang="en-US" sz="4000" b="1" baseline="30000" dirty="0"/>
              <a:t>11 </a:t>
            </a:r>
            <a:r>
              <a:rPr lang="en-US" sz="4000" dirty="0"/>
              <a:t>And white robes were given unto every one of them; and it was said unto them, that they should rest yet for a little season, until their </a:t>
            </a:r>
            <a:r>
              <a:rPr lang="en-US" sz="4000" dirty="0" err="1"/>
              <a:t>fellowservants</a:t>
            </a:r>
            <a:r>
              <a:rPr lang="en-US" sz="4000" dirty="0"/>
              <a:t> also and their brethren, that should be killed as they were, should be fulfilled.</a:t>
            </a:r>
          </a:p>
          <a:p>
            <a:endParaRPr lang="en-US" dirty="0"/>
          </a:p>
        </p:txBody>
      </p:sp>
    </p:spTree>
    <p:extLst>
      <p:ext uri="{BB962C8B-B14F-4D97-AF65-F5344CB8AC3E}">
        <p14:creationId xmlns:p14="http://schemas.microsoft.com/office/powerpoint/2010/main" val="28397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AC5B-D1FB-4298-A886-62E8C094951E}"/>
              </a:ext>
            </a:extLst>
          </p:cNvPr>
          <p:cNvSpPr>
            <a:spLocks noGrp="1"/>
          </p:cNvSpPr>
          <p:nvPr>
            <p:ph type="title"/>
          </p:nvPr>
        </p:nvSpPr>
        <p:spPr>
          <a:xfrm>
            <a:off x="838200" y="365126"/>
            <a:ext cx="10515600" cy="413808"/>
          </a:xfrm>
        </p:spPr>
        <p:txBody>
          <a:bodyPr>
            <a:normAutofit fontScale="90000"/>
          </a:bodyPr>
          <a:lstStyle/>
          <a:p>
            <a:r>
              <a:rPr lang="en-US" dirty="0"/>
              <a:t>Physical Changes</a:t>
            </a:r>
          </a:p>
        </p:txBody>
      </p:sp>
      <p:sp>
        <p:nvSpPr>
          <p:cNvPr id="3" name="Content Placeholder 2">
            <a:extLst>
              <a:ext uri="{FF2B5EF4-FFF2-40B4-BE49-F238E27FC236}">
                <a16:creationId xmlns:a16="http://schemas.microsoft.com/office/drawing/2014/main" id="{B91E18FC-FB4F-4198-829D-5A3356734AF6}"/>
              </a:ext>
            </a:extLst>
          </p:cNvPr>
          <p:cNvSpPr>
            <a:spLocks noGrp="1"/>
          </p:cNvSpPr>
          <p:nvPr>
            <p:ph idx="1"/>
          </p:nvPr>
        </p:nvSpPr>
        <p:spPr>
          <a:xfrm>
            <a:off x="101600" y="936978"/>
            <a:ext cx="11988800" cy="5836355"/>
          </a:xfrm>
        </p:spPr>
        <p:txBody>
          <a:bodyPr>
            <a:normAutofit/>
          </a:bodyPr>
          <a:lstStyle/>
          <a:p>
            <a:r>
              <a:rPr lang="en-US" sz="4000" b="1" baseline="30000" dirty="0"/>
              <a:t>12 </a:t>
            </a:r>
            <a:r>
              <a:rPr lang="en-US" sz="4000" dirty="0"/>
              <a:t>And I beheld when he had opened the sixth seal, and, lo, there was a great earthquake; and the sun became black as sackcloth of hair, and the moon became as blood;</a:t>
            </a:r>
          </a:p>
          <a:p>
            <a:r>
              <a:rPr lang="en-US" sz="4000" b="1" baseline="30000" dirty="0"/>
              <a:t>13 </a:t>
            </a:r>
            <a:r>
              <a:rPr lang="en-US" sz="4000" dirty="0"/>
              <a:t>And the stars of heaven fell unto the earth, even as a fig tree </a:t>
            </a:r>
            <a:r>
              <a:rPr lang="en-US" sz="4000" dirty="0" err="1"/>
              <a:t>casteth</a:t>
            </a:r>
            <a:r>
              <a:rPr lang="en-US" sz="4000" dirty="0"/>
              <a:t> her untimely figs, when she is shaken of a mighty wind.</a:t>
            </a:r>
          </a:p>
          <a:p>
            <a:r>
              <a:rPr lang="en-US" sz="4000" b="1" baseline="30000" dirty="0"/>
              <a:t>14 </a:t>
            </a:r>
            <a:r>
              <a:rPr lang="en-US" sz="4000" dirty="0"/>
              <a:t>And the heaven departed as a scroll when it is rolled together; and every mountain and island were moved out of their places.</a:t>
            </a:r>
          </a:p>
          <a:p>
            <a:endParaRPr lang="en-US" dirty="0"/>
          </a:p>
        </p:txBody>
      </p:sp>
    </p:spTree>
    <p:extLst>
      <p:ext uri="{BB962C8B-B14F-4D97-AF65-F5344CB8AC3E}">
        <p14:creationId xmlns:p14="http://schemas.microsoft.com/office/powerpoint/2010/main" val="236395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2859-D2D3-4A3D-9DEA-AF3F3E3AB945}"/>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5138D51-A689-43F5-8F63-D43A67F77E8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3EEA0B6D-4A1E-4C49-B33D-DD14A17DF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822" y="245562"/>
            <a:ext cx="8432800" cy="640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1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A783-488C-4BAD-80ED-B23081D8CC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8137DD-6522-4F4F-B3AC-F4DDFE59ECC0}"/>
              </a:ext>
            </a:extLst>
          </p:cNvPr>
          <p:cNvSpPr>
            <a:spLocks noGrp="1"/>
          </p:cNvSpPr>
          <p:nvPr>
            <p:ph idx="1"/>
          </p:nvPr>
        </p:nvSpPr>
        <p:spPr>
          <a:xfrm>
            <a:off x="-1" y="135466"/>
            <a:ext cx="12079111" cy="6722533"/>
          </a:xfrm>
        </p:spPr>
        <p:txBody>
          <a:bodyPr/>
          <a:lstStyle/>
          <a:p>
            <a:r>
              <a:rPr lang="en-US" sz="4000" b="1" baseline="30000" dirty="0"/>
              <a:t>15 </a:t>
            </a:r>
            <a:r>
              <a:rPr lang="en-US" sz="4000" dirty="0"/>
              <a:t>And the kings of the earth, and the great men, and the rich men, and the chief captains, and the mighty men, and every bondman, and every free man, hid themselves in the dens and in the rocks of the mountains;</a:t>
            </a:r>
          </a:p>
          <a:p>
            <a:r>
              <a:rPr lang="en-US" sz="4000" b="1" baseline="30000" dirty="0"/>
              <a:t>16 </a:t>
            </a:r>
            <a:r>
              <a:rPr lang="en-US" sz="4000" dirty="0"/>
              <a:t>And said to the mountains and rocks, Fall on us, and hide us from the face of him that </a:t>
            </a:r>
            <a:r>
              <a:rPr lang="en-US" sz="4000" dirty="0" err="1"/>
              <a:t>sitteth</a:t>
            </a:r>
            <a:r>
              <a:rPr lang="en-US" sz="4000" dirty="0"/>
              <a:t> on the throne, and from the </a:t>
            </a:r>
            <a:r>
              <a:rPr lang="en-US" sz="4000" b="1" i="1" dirty="0"/>
              <a:t>wrath of the Lamb:</a:t>
            </a:r>
          </a:p>
          <a:p>
            <a:r>
              <a:rPr lang="en-US" sz="4000" b="1" baseline="30000" dirty="0"/>
              <a:t>17 </a:t>
            </a:r>
            <a:r>
              <a:rPr lang="en-US" sz="4000" dirty="0"/>
              <a:t>For the great day of his wrath is come; and who shall be able to stand?</a:t>
            </a:r>
          </a:p>
          <a:p>
            <a:endParaRPr lang="en-US" dirty="0"/>
          </a:p>
        </p:txBody>
      </p:sp>
    </p:spTree>
    <p:extLst>
      <p:ext uri="{BB962C8B-B14F-4D97-AF65-F5344CB8AC3E}">
        <p14:creationId xmlns:p14="http://schemas.microsoft.com/office/powerpoint/2010/main" val="22585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F28C-0BFA-4FCC-AE0E-DBF5AD8E5E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FE1631-6DF1-4DDE-8343-90E1DD79F6FD}"/>
              </a:ext>
            </a:extLst>
          </p:cNvPr>
          <p:cNvSpPr>
            <a:spLocks noGrp="1"/>
          </p:cNvSpPr>
          <p:nvPr>
            <p:ph idx="1"/>
          </p:nvPr>
        </p:nvSpPr>
        <p:spPr>
          <a:xfrm>
            <a:off x="180622" y="553156"/>
            <a:ext cx="11909778" cy="6208888"/>
          </a:xfrm>
        </p:spPr>
        <p:txBody>
          <a:bodyPr>
            <a:normAutofit/>
          </a:bodyPr>
          <a:lstStyle/>
          <a:p>
            <a:r>
              <a:rPr lang="en-US" sz="4000" dirty="0"/>
              <a:t>John 3</a:t>
            </a:r>
            <a:r>
              <a:rPr lang="en-US" sz="4000" b="1" baseline="30000" dirty="0"/>
              <a:t>18 </a:t>
            </a:r>
            <a:r>
              <a:rPr lang="en-US" sz="4000" dirty="0"/>
              <a:t>He that believeth on him is not condemned: but he that believeth not is condemned already, because he hath not believed in the name of the only begotten Son of God.</a:t>
            </a:r>
          </a:p>
          <a:p>
            <a:r>
              <a:rPr lang="en-US" sz="4000" b="1" baseline="30000" dirty="0"/>
              <a:t>36 </a:t>
            </a:r>
            <a:r>
              <a:rPr lang="en-US" sz="4000" dirty="0"/>
              <a:t>He that believeth on the Son hath everlasting life: and he that believeth not the Son shall not see life; but the wrath of God </a:t>
            </a:r>
            <a:r>
              <a:rPr lang="en-US" sz="4000" dirty="0" err="1"/>
              <a:t>abideth</a:t>
            </a:r>
            <a:r>
              <a:rPr lang="en-US" sz="4000" dirty="0"/>
              <a:t> on him.</a:t>
            </a:r>
          </a:p>
        </p:txBody>
      </p:sp>
    </p:spTree>
    <p:extLst>
      <p:ext uri="{BB962C8B-B14F-4D97-AF65-F5344CB8AC3E}">
        <p14:creationId xmlns:p14="http://schemas.microsoft.com/office/powerpoint/2010/main" val="374687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60EE-7EBD-4BA8-9A07-185EC6154FB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847573A9-0438-4617-98F0-1C32613651C2}"/>
              </a:ext>
            </a:extLst>
          </p:cNvPr>
          <p:cNvGraphicFramePr>
            <a:graphicFrameLocks noGrp="1"/>
          </p:cNvGraphicFramePr>
          <p:nvPr>
            <p:ph idx="1"/>
            <p:extLst>
              <p:ext uri="{D42A27DB-BD31-4B8C-83A1-F6EECF244321}">
                <p14:modId xmlns:p14="http://schemas.microsoft.com/office/powerpoint/2010/main" val="1479817026"/>
              </p:ext>
            </p:extLst>
          </p:nvPr>
        </p:nvGraphicFramePr>
        <p:xfrm>
          <a:off x="225778" y="248356"/>
          <a:ext cx="11819466" cy="651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85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69</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Revelation Study</vt:lpstr>
      <vt:lpstr>V 1 </vt:lpstr>
      <vt:lpstr>V 2 - 8 </vt:lpstr>
      <vt:lpstr>PowerPoint Presentation</vt:lpstr>
      <vt:lpstr>Physical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Study</dc:title>
  <dc:creator>TJ</dc:creator>
  <cp:lastModifiedBy>TJ</cp:lastModifiedBy>
  <cp:revision>7</cp:revision>
  <dcterms:created xsi:type="dcterms:W3CDTF">2019-10-23T20:45:40Z</dcterms:created>
  <dcterms:modified xsi:type="dcterms:W3CDTF">2019-10-23T22:52:49Z</dcterms:modified>
</cp:coreProperties>
</file>