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7" r:id="rId4"/>
    <p:sldId id="259" r:id="rId5"/>
    <p:sldId id="257" r:id="rId6"/>
    <p:sldId id="262" r:id="rId7"/>
    <p:sldId id="258" r:id="rId8"/>
    <p:sldId id="263" r:id="rId9"/>
    <p:sldId id="264" r:id="rId10"/>
    <p:sldId id="260" r:id="rId11"/>
    <p:sldId id="265" r:id="rId12"/>
    <p:sldId id="261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2DF74-433F-4F84-89B0-7F1904F78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64B9E8-1432-47A2-92C1-AF5F6EA8E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94F94-A53B-441F-A7D3-C8D44BFA0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A9747-E009-4F8B-A871-B01626F47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9069-C10D-4A9B-B249-C8E2B3A16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6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BB2BB-891F-4F6F-868D-B904BB88C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6EFBA2-AD82-45DB-8608-538B98D08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E78B8D-929F-4E69-9347-23D91FA7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55416-F4A3-4EBC-A896-B4F1800C3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371DF-2667-452B-818E-63C071F98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2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B47917-3E1B-484E-8DC0-47CC740F4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95241-F76B-4F3C-9820-68C0E9D18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2840F-9273-4F9A-800E-88EB0558E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79EEB-3B1C-4078-AC58-7D3714EC1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E1E9D-0060-4E10-AE80-F16C38200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8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4EB4B-B663-4F41-933B-468D451B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D6067-9755-49E5-8226-4DB4D32F8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E9F2-0DF8-42CF-845F-46041FAF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B1632-F3A2-4AE0-938B-AF74381C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03BB3-F167-487D-92DA-2D39541B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6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C14A3-26EA-4935-8CFB-F8D595481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031F0-7223-4334-85CA-51B40C09E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A307B-CB5C-4273-8807-8E7D728E2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19C5A-0DC9-41AD-92EB-DFC6163F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37527-58CC-4AD2-B3E8-B4E0D6FA0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8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311B7-34BA-4056-9900-7B2CD4D5E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8612D-0A07-4EC5-9C37-3C7140512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932688-720C-4ACF-9F2B-13E50DA1F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7A8CA-2C97-4347-A763-C07A1ECEB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78FF0-42F4-412A-AD92-5B4AAD57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7D16A-9F77-415A-ADB3-E42F0CB6D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4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0B81A-DE05-426D-8416-86FF7B82D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8B888-5A10-4983-9AB4-A07E29268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2EB53A-5CC0-42C3-BC56-989B85BD6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10E3CF-4361-4BDC-949D-CA6CFEF74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F3661F-A016-4C35-B500-4435E1AEFF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19D9C-E381-42E5-B3AC-3FA04F67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4B194D-1430-4BB5-9B6F-5C07828D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2E1966-AD5F-418D-B275-268E34645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1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6F1AD-94D2-4183-A034-144106E13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E8DC66-44CF-499D-B666-F6B8FBC56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F1065-52CB-424D-8F26-C6B0AA260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FD05C-BFDF-478A-933D-13820DECB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9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E5CC8B-B222-4DE5-8E43-A91ECCE77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D8B7C1-5036-4BD4-8644-5D82F8225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347D2D-AED2-4CAC-8BA7-BF3FCC0F1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1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D1A54-1486-463F-8150-28C8D9CD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8E2D5-974F-4DCC-8068-BA7C0DF55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F4B97-ABC0-4B45-B84B-CBCF6ED32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7C09B-AED0-4853-A0BB-75DD3836F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33C26-A314-4E3F-BAF8-BDB3D6E5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EC2A5-8CAD-482C-A9FE-045037D9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6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C51A3-6BC4-48D8-AB66-C8E2418EE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F06381-290A-4D95-B85D-EDAF2DBDBD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644F6-A8C4-446D-96C7-E8ED975D2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CCE6F-C653-46C3-BA1F-11D332C8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8CB55-462B-44CD-BA35-C58DC564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A43466-8200-414E-B6C4-67BB99320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6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EF89B0-A0A4-427B-BB02-F60ADF8A2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19BAD-328B-4F4B-9D60-D9538CAA4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D631B-C6C0-4DCC-9311-448BB5592D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117B5-79C9-4964-9418-2F7D5A62952A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A7B99-A9F6-4BE4-B54D-7FE792280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9B4D3-DCE8-40F0-A9ED-7667C14611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627CD-DDC0-4FD1-A3CF-8EDC2A9A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5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58F53-925F-4332-A710-5E8D35D3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22"/>
            <a:ext cx="12192000" cy="6626087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b="1" u="sng" dirty="0">
                <a:solidFill>
                  <a:schemeClr val="bg1"/>
                </a:solidFill>
              </a:rPr>
              <a:t>Share on Facebook</a:t>
            </a:r>
          </a:p>
          <a:p>
            <a:pPr marL="0" indent="0" algn="ctr">
              <a:buNone/>
            </a:pPr>
            <a:r>
              <a:rPr lang="en-US" sz="8000" dirty="0">
                <a:solidFill>
                  <a:schemeClr val="bg1"/>
                </a:solidFill>
              </a:rPr>
              <a:t>Mt. Olive Church – Wise Va</a:t>
            </a:r>
          </a:p>
          <a:p>
            <a:pPr marL="0" indent="0" algn="ctr">
              <a:buNone/>
            </a:pPr>
            <a:endParaRPr lang="en-US" sz="8000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000" b="1" u="sng" dirty="0">
                <a:solidFill>
                  <a:schemeClr val="bg1"/>
                </a:solidFill>
              </a:rPr>
              <a:t>Get Service info</a:t>
            </a:r>
          </a:p>
          <a:p>
            <a:pPr marL="0" indent="0" algn="ctr">
              <a:buNone/>
            </a:pPr>
            <a:r>
              <a:rPr lang="en-US" sz="8000" dirty="0">
                <a:solidFill>
                  <a:schemeClr val="bg1"/>
                </a:solidFill>
              </a:rPr>
              <a:t>mountolivechurch.net (blog)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54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32E7-2913-4335-98FD-87505799F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#2 “Light is everywhere I Go!”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0A3E7-0D6B-4658-9FD5-6404315E8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i="0" baseline="30000" dirty="0">
                <a:solidFill>
                  <a:schemeClr val="bg1"/>
                </a:solidFill>
                <a:effectLst/>
                <a:latin typeface="system-ui"/>
              </a:rPr>
              <a:t>24 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And the nations of them which are saved shall walk in the light of it: and the kings of the earth do bring their glory and </a:t>
            </a:r>
            <a:r>
              <a:rPr lang="en-US" sz="5400" b="0" i="0" dirty="0" err="1">
                <a:solidFill>
                  <a:schemeClr val="bg1"/>
                </a:solidFill>
                <a:effectLst/>
                <a:latin typeface="system-ui"/>
              </a:rPr>
              <a:t>honour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 into it.</a:t>
            </a:r>
          </a:p>
          <a:p>
            <a:endParaRPr lang="en-US" sz="5400" dirty="0">
              <a:solidFill>
                <a:srgbClr val="000000"/>
              </a:solidFill>
              <a:latin typeface="system-ui"/>
            </a:endParaRPr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80008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9F62F1-BE3C-4F20-AA58-CD08495A95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42" y="0"/>
            <a:ext cx="8878957" cy="6785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D121B8-9742-4863-96E3-8A09AF299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E9A1-2583-42DF-8245-BFDF3966E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72947"/>
            <a:ext cx="3419060" cy="678505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Matthew 5</a:t>
            </a:r>
            <a:r>
              <a:rPr lang="en-US" sz="5400" b="1" i="0" baseline="30000" dirty="0">
                <a:solidFill>
                  <a:schemeClr val="bg1"/>
                </a:solidFill>
                <a:effectLst/>
                <a:latin typeface="system-ui"/>
              </a:rPr>
              <a:t>14 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Ye are the light of the world. A city that is set on an hill cannot be hid.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01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2227-C617-4FC8-987A-BF294A19A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#3 “There is no Night”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4EFC3-16A9-4518-BB3D-5E7806818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i="0" baseline="30000" dirty="0">
                <a:solidFill>
                  <a:schemeClr val="bg1"/>
                </a:solidFill>
                <a:effectLst/>
                <a:latin typeface="system-ui"/>
              </a:rPr>
              <a:t>25 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And the gates of it shall not be shut at all by day: for there shall be no night there.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014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92CA-D5B7-45DE-8C37-E6565C8FA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Experience that Rest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25CBB-5C87-49CC-9479-130EE303F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Matthew 11</a:t>
            </a: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28 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Come unto me, all ye that </a:t>
            </a:r>
            <a:r>
              <a:rPr lang="en-US" sz="6000" b="0" i="0" dirty="0" err="1">
                <a:solidFill>
                  <a:schemeClr val="bg1"/>
                </a:solidFill>
                <a:effectLst/>
                <a:latin typeface="system-ui"/>
              </a:rPr>
              <a:t>labour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 and are heavy laden, and I will give you rest.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09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DFC5-227E-4281-B861-C815995FFA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Heaven is Lit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FEA38-486C-4AAB-BDBD-9C59D20C96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Revelation 21 </a:t>
            </a:r>
          </a:p>
        </p:txBody>
      </p:sp>
    </p:spTree>
    <p:extLst>
      <p:ext uri="{BB962C8B-B14F-4D97-AF65-F5344CB8AC3E}">
        <p14:creationId xmlns:p14="http://schemas.microsoft.com/office/powerpoint/2010/main" val="363694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CBBFE3-CEAA-4E18-B43E-5498F4971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6DE389E-7767-4118-8F98-3ADE1B8F25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061" y="0"/>
            <a:ext cx="5724939" cy="6492875"/>
          </a:xfrm>
        </p:spPr>
      </p:pic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2A451F23-76E0-4D0B-869A-E19824BF544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953" y="365125"/>
            <a:ext cx="6517014" cy="5881881"/>
          </a:xfrm>
        </p:spPr>
      </p:pic>
    </p:spTree>
    <p:extLst>
      <p:ext uri="{BB962C8B-B14F-4D97-AF65-F5344CB8AC3E}">
        <p14:creationId xmlns:p14="http://schemas.microsoft.com/office/powerpoint/2010/main" val="241654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FE79A-F88D-4E4E-9837-5AC5D764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Heaven has no Darkness!!!!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71907-FAFD-46DB-A016-89FE90BA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2199860"/>
            <a:ext cx="11410121" cy="4658139"/>
          </a:xfrm>
        </p:spPr>
        <p:txBody>
          <a:bodyPr>
            <a:normAutofit/>
          </a:bodyPr>
          <a:lstStyle/>
          <a:p>
            <a:pPr algn="l"/>
            <a:r>
              <a:rPr lang="en-US" sz="4800" b="1" i="0" baseline="30000" dirty="0">
                <a:solidFill>
                  <a:schemeClr val="bg1"/>
                </a:solidFill>
                <a:effectLst/>
                <a:latin typeface="system-ui"/>
              </a:rPr>
              <a:t>23 </a:t>
            </a:r>
            <a: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  <a:t>And the city had no need of the sun, neither of the moon, to shine in it: for the glory of God did </a:t>
            </a:r>
            <a:r>
              <a:rPr lang="en-US" sz="4800" b="1" i="0" dirty="0">
                <a:solidFill>
                  <a:schemeClr val="bg1"/>
                </a:solidFill>
                <a:effectLst/>
                <a:latin typeface="system-ui"/>
              </a:rPr>
              <a:t>lighten it</a:t>
            </a:r>
            <a: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  <a:t>, and the Lamb is the light thereof.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40098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C36EAF-58BB-4AE3-804D-CDC6CA805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9930"/>
          </a:xfrm>
        </p:spPr>
        <p:txBody>
          <a:bodyPr/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Darkness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829AE2-AB5E-4E9B-95DE-2C480C5327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017" y="967409"/>
            <a:ext cx="5473147" cy="5890590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Evil, Corruption</a:t>
            </a:r>
          </a:p>
          <a:p>
            <a:r>
              <a:rPr lang="en-US" sz="5400" dirty="0">
                <a:solidFill>
                  <a:schemeClr val="bg1"/>
                </a:solidFill>
              </a:rPr>
              <a:t>Death</a:t>
            </a:r>
          </a:p>
          <a:p>
            <a:r>
              <a:rPr lang="en-US" sz="5400" dirty="0">
                <a:solidFill>
                  <a:schemeClr val="bg1"/>
                </a:solidFill>
              </a:rPr>
              <a:t>Unbelief/Doubt</a:t>
            </a:r>
          </a:p>
          <a:p>
            <a:r>
              <a:rPr lang="en-US" sz="5400" dirty="0">
                <a:solidFill>
                  <a:schemeClr val="bg1"/>
                </a:solidFill>
              </a:rPr>
              <a:t>Lack of Understanding</a:t>
            </a:r>
          </a:p>
          <a:p>
            <a:r>
              <a:rPr lang="en-US" sz="5400" dirty="0">
                <a:solidFill>
                  <a:schemeClr val="bg1"/>
                </a:solidFill>
              </a:rPr>
              <a:t>Hate</a:t>
            </a:r>
          </a:p>
          <a:p>
            <a:r>
              <a:rPr lang="en-US" sz="5400" dirty="0">
                <a:solidFill>
                  <a:schemeClr val="bg1"/>
                </a:solidFill>
              </a:rPr>
              <a:t>Fear, Depression 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064791-70BE-4140-8CCF-E20040A4F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2836" y="874643"/>
            <a:ext cx="5062330" cy="5983356"/>
          </a:xfrm>
        </p:spPr>
        <p:txBody>
          <a:bodyPr>
            <a:normAutofit fontScale="92500"/>
          </a:bodyPr>
          <a:lstStyle/>
          <a:p>
            <a:pPr algn="r"/>
            <a:r>
              <a:rPr lang="en-US" sz="5400" dirty="0">
                <a:solidFill>
                  <a:schemeClr val="bg1"/>
                </a:solidFill>
              </a:rPr>
              <a:t>Stumbles</a:t>
            </a:r>
          </a:p>
          <a:p>
            <a:pPr algn="r"/>
            <a:r>
              <a:rPr lang="en-US" sz="5400" dirty="0">
                <a:solidFill>
                  <a:schemeClr val="bg1"/>
                </a:solidFill>
              </a:rPr>
              <a:t>No direction</a:t>
            </a:r>
          </a:p>
          <a:p>
            <a:pPr algn="r"/>
            <a:r>
              <a:rPr lang="en-US" sz="5400" dirty="0">
                <a:solidFill>
                  <a:schemeClr val="bg1"/>
                </a:solidFill>
              </a:rPr>
              <a:t>Presence of Satan</a:t>
            </a:r>
          </a:p>
          <a:p>
            <a:pPr algn="r"/>
            <a:r>
              <a:rPr lang="en-US" sz="5400" dirty="0">
                <a:solidFill>
                  <a:schemeClr val="bg1"/>
                </a:solidFill>
              </a:rPr>
              <a:t>Hide</a:t>
            </a:r>
          </a:p>
          <a:p>
            <a:pPr algn="r"/>
            <a:r>
              <a:rPr lang="en-US" sz="5400" dirty="0">
                <a:solidFill>
                  <a:schemeClr val="bg1"/>
                </a:solidFill>
              </a:rPr>
              <a:t>Lies, deception</a:t>
            </a:r>
          </a:p>
          <a:p>
            <a:pPr algn="r"/>
            <a:r>
              <a:rPr lang="en-US" sz="5400" dirty="0" err="1">
                <a:solidFill>
                  <a:schemeClr val="bg1"/>
                </a:solidFill>
              </a:rPr>
              <a:t>Chaos,Division</a:t>
            </a:r>
            <a:endParaRPr lang="en-US" sz="5400" dirty="0">
              <a:solidFill>
                <a:schemeClr val="bg1"/>
              </a:solidFill>
            </a:endParaRPr>
          </a:p>
          <a:p>
            <a:pPr algn="r"/>
            <a:r>
              <a:rPr lang="en-US" sz="5400" dirty="0">
                <a:solidFill>
                  <a:schemeClr val="bg1"/>
                </a:solidFill>
              </a:rPr>
              <a:t>Hell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2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483A7C-CE8B-42C9-AB4F-E2822E41E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#1 Heaven has no darkness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007223-211F-4382-B53A-8067173F9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i="0" baseline="30000" dirty="0">
                <a:solidFill>
                  <a:schemeClr val="bg1"/>
                </a:solidFill>
                <a:effectLst/>
                <a:latin typeface="system-ui"/>
              </a:rPr>
              <a:t>I John 1:5 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This then is the message which we have heard of him, and declare unto you, that God is light, and in him is no darkness at all.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339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FF0CF-12D7-49B2-8E64-7417C19CD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765"/>
            <a:ext cx="10515600" cy="99391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Light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46312-2636-4311-8B56-29220FFF0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901148"/>
            <a:ext cx="6019800" cy="5864087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Life</a:t>
            </a:r>
          </a:p>
          <a:p>
            <a:r>
              <a:rPr lang="en-US" sz="5400" dirty="0">
                <a:solidFill>
                  <a:schemeClr val="bg1"/>
                </a:solidFill>
              </a:rPr>
              <a:t>Good</a:t>
            </a:r>
          </a:p>
          <a:p>
            <a:r>
              <a:rPr lang="en-US" sz="5400" dirty="0">
                <a:solidFill>
                  <a:schemeClr val="bg1"/>
                </a:solidFill>
              </a:rPr>
              <a:t>Understanding</a:t>
            </a:r>
          </a:p>
          <a:p>
            <a:r>
              <a:rPr lang="en-US" sz="5400" dirty="0">
                <a:solidFill>
                  <a:schemeClr val="bg1"/>
                </a:solidFill>
              </a:rPr>
              <a:t>Belief</a:t>
            </a:r>
          </a:p>
          <a:p>
            <a:r>
              <a:rPr lang="en-US" sz="5400" dirty="0">
                <a:solidFill>
                  <a:schemeClr val="bg1"/>
                </a:solidFill>
              </a:rPr>
              <a:t>Love</a:t>
            </a:r>
          </a:p>
          <a:p>
            <a:r>
              <a:rPr lang="en-US" sz="5400" dirty="0">
                <a:solidFill>
                  <a:schemeClr val="bg1"/>
                </a:solidFill>
              </a:rPr>
              <a:t>Peace</a:t>
            </a:r>
          </a:p>
          <a:p>
            <a:r>
              <a:rPr lang="en-US" sz="5400" dirty="0">
                <a:solidFill>
                  <a:schemeClr val="bg1"/>
                </a:solidFill>
              </a:rPr>
              <a:t>Joy</a:t>
            </a:r>
          </a:p>
          <a:p>
            <a:r>
              <a:rPr lang="en-US" sz="5400" dirty="0"/>
              <a:t>Confidence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39730-8A5F-47A0-94F4-05B9E66A6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0398" y="901148"/>
            <a:ext cx="5181601" cy="5864087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Illuminates</a:t>
            </a:r>
          </a:p>
          <a:p>
            <a:r>
              <a:rPr lang="en-US" sz="5400" dirty="0">
                <a:solidFill>
                  <a:schemeClr val="bg1"/>
                </a:solidFill>
              </a:rPr>
              <a:t>Direction</a:t>
            </a:r>
          </a:p>
          <a:p>
            <a:r>
              <a:rPr lang="en-US" sz="5400" dirty="0">
                <a:solidFill>
                  <a:schemeClr val="bg1"/>
                </a:solidFill>
              </a:rPr>
              <a:t>Reveals</a:t>
            </a:r>
          </a:p>
          <a:p>
            <a:r>
              <a:rPr lang="en-US" sz="5400" dirty="0">
                <a:solidFill>
                  <a:schemeClr val="bg1"/>
                </a:solidFill>
              </a:rPr>
              <a:t>Truth</a:t>
            </a:r>
          </a:p>
          <a:p>
            <a:r>
              <a:rPr lang="en-US" sz="5400" dirty="0">
                <a:solidFill>
                  <a:schemeClr val="bg1"/>
                </a:solidFill>
              </a:rPr>
              <a:t>Unity</a:t>
            </a:r>
          </a:p>
          <a:p>
            <a:r>
              <a:rPr lang="en-US" sz="5400" dirty="0">
                <a:solidFill>
                  <a:schemeClr val="bg1"/>
                </a:solidFill>
              </a:rPr>
              <a:t>Presence of God</a:t>
            </a:r>
          </a:p>
          <a:p>
            <a:r>
              <a:rPr lang="en-US" sz="5400" dirty="0">
                <a:solidFill>
                  <a:schemeClr val="bg1"/>
                </a:solidFill>
              </a:rPr>
              <a:t>Heaven</a:t>
            </a:r>
          </a:p>
        </p:txBody>
      </p:sp>
    </p:spTree>
    <p:extLst>
      <p:ext uri="{BB962C8B-B14F-4D97-AF65-F5344CB8AC3E}">
        <p14:creationId xmlns:p14="http://schemas.microsoft.com/office/powerpoint/2010/main" val="2160795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74C044-8B9E-4891-B7D2-9BEBE999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“Come to the Light”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98C74A-1104-4870-9748-F25BDC5DE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1690688"/>
            <a:ext cx="11794435" cy="516731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John 8</a:t>
            </a:r>
            <a:r>
              <a:rPr lang="en-US" sz="5400" b="1" i="0" baseline="30000" dirty="0">
                <a:solidFill>
                  <a:schemeClr val="bg1"/>
                </a:solidFill>
                <a:effectLst/>
                <a:latin typeface="system-ui"/>
              </a:rPr>
              <a:t>12 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Then </a:t>
            </a:r>
            <a:r>
              <a:rPr lang="en-US" sz="5400" b="0" i="0" dirty="0" err="1">
                <a:solidFill>
                  <a:schemeClr val="bg1"/>
                </a:solidFill>
                <a:effectLst/>
                <a:latin typeface="system-ui"/>
              </a:rPr>
              <a:t>spake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 Jesus again unto them, saying, I am the light of the world: he that </a:t>
            </a:r>
            <a:r>
              <a:rPr lang="en-US" sz="5400" b="0" i="0" dirty="0" err="1">
                <a:solidFill>
                  <a:schemeClr val="bg1"/>
                </a:solidFill>
                <a:effectLst/>
                <a:latin typeface="system-ui"/>
              </a:rPr>
              <a:t>followeth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 me shall not walk in darkness, but shall have the light of life.</a:t>
            </a:r>
          </a:p>
          <a:p>
            <a:endParaRPr lang="en-US" sz="5400" dirty="0">
              <a:solidFill>
                <a:schemeClr val="bg1"/>
              </a:solidFill>
              <a:latin typeface="system-ui"/>
            </a:endParaRPr>
          </a:p>
          <a:p>
            <a:r>
              <a:rPr lang="en-US" sz="5400" dirty="0">
                <a:solidFill>
                  <a:schemeClr val="bg1"/>
                </a:solidFill>
                <a:latin typeface="system-ui"/>
              </a:rPr>
              <a:t>Only Solution to the darkness we face. 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726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B758F-A88A-4A31-8494-BCABBC6B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“Believers walk in the light”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B1CBB-7022-4A81-925F-FB4389C72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825624"/>
            <a:ext cx="12046226" cy="50323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5400" b="1" i="0" baseline="30000" dirty="0">
                <a:solidFill>
                  <a:schemeClr val="bg1"/>
                </a:solidFill>
                <a:effectLst/>
                <a:latin typeface="system-ui"/>
              </a:rPr>
              <a:t>I John 1: 6 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If we say that we have fellowship with him, and walk in darkness, we lie, and do not the truth:</a:t>
            </a:r>
          </a:p>
          <a:p>
            <a:pPr algn="l"/>
            <a:r>
              <a:rPr lang="en-US" sz="5400" b="1" i="0" baseline="30000" dirty="0">
                <a:solidFill>
                  <a:schemeClr val="bg1"/>
                </a:solidFill>
                <a:effectLst/>
                <a:latin typeface="system-ui"/>
              </a:rPr>
              <a:t>7 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But if we walk in the light, as he is in the light, we have fellowship one with another, and the blood of Jesus Christ his Son </a:t>
            </a:r>
            <a:r>
              <a:rPr lang="en-US" sz="5400" b="0" i="0" dirty="0" err="1">
                <a:solidFill>
                  <a:schemeClr val="bg1"/>
                </a:solidFill>
                <a:effectLst/>
                <a:latin typeface="system-ui"/>
              </a:rPr>
              <a:t>cleanseth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 us from all sin.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918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397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system-ui</vt:lpstr>
      <vt:lpstr>Office Theme</vt:lpstr>
      <vt:lpstr>PowerPoint Presentation</vt:lpstr>
      <vt:lpstr>Heaven is Lit </vt:lpstr>
      <vt:lpstr>PowerPoint Presentation</vt:lpstr>
      <vt:lpstr>Heaven has no Darkness!!!!</vt:lpstr>
      <vt:lpstr>Darkness </vt:lpstr>
      <vt:lpstr>#1 Heaven has no darkness </vt:lpstr>
      <vt:lpstr>Light </vt:lpstr>
      <vt:lpstr>“Come to the Light”</vt:lpstr>
      <vt:lpstr>“Believers walk in the light”</vt:lpstr>
      <vt:lpstr>#2 “Light is everywhere I Go!” </vt:lpstr>
      <vt:lpstr>PowerPoint Presentation</vt:lpstr>
      <vt:lpstr>#3 “There is no Night” </vt:lpstr>
      <vt:lpstr>Experience that Rest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TJ</dc:creator>
  <cp:lastModifiedBy>TJ</cp:lastModifiedBy>
  <cp:revision>14</cp:revision>
  <dcterms:created xsi:type="dcterms:W3CDTF">2020-11-02T14:35:52Z</dcterms:created>
  <dcterms:modified xsi:type="dcterms:W3CDTF">2020-11-07T19:31:13Z</dcterms:modified>
</cp:coreProperties>
</file>