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4" autoAdjust="0"/>
    <p:restoredTop sz="94660"/>
  </p:normalViewPr>
  <p:slideViewPr>
    <p:cSldViewPr snapToGrid="0">
      <p:cViewPr varScale="1">
        <p:scale>
          <a:sx n="67" d="100"/>
          <a:sy n="67" d="100"/>
        </p:scale>
        <p:origin x="84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E2241-B5D2-48C5-8D0E-169343085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60B6D9-82A5-452B-8C23-EFE43E48E5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292C-CD58-4987-9A48-C83284642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766E5-AEF4-4590-962E-79806D7AEF1B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B82FF0-E813-498D-9651-893463430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1744-5B3F-4F35-8B7F-1BBA8ECB6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80C5-2BD6-4BA9-A9F3-354E6200B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4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12820-E7AF-405F-94C6-A1C91BECF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2AC086-4A17-40A6-8FDA-323A22C874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507CE-41E5-4C7A-B7B0-40AA56144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766E5-AEF4-4590-962E-79806D7AEF1B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7709E-A011-4275-9C4A-107051B33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B72F8F-4480-4B3B-A115-7FA8EA7ED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80C5-2BD6-4BA9-A9F3-354E6200B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087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2D51A5-BBEB-4EE2-B0E1-98783A9027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1C648B-6CEC-4CAD-BFD8-38A6285AF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2EECA-4461-4345-A10D-28DF1F775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766E5-AEF4-4590-962E-79806D7AEF1B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26B87-152D-4EB9-AEFF-E6F448B39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EB082-A570-4ACA-85EF-C4DA62397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80C5-2BD6-4BA9-A9F3-354E6200B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456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F1D06-9C0C-4C3B-BA85-A907A33A6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3FFDE-D7B4-407E-9EA9-DB679615B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7269C-8FA9-4F4D-B0C2-5020AE1CA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766E5-AEF4-4590-962E-79806D7AEF1B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FF4F9-FC4C-4B63-AB86-81ADE16A9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61B22-E691-4133-9807-B45592CA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80C5-2BD6-4BA9-A9F3-354E6200B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70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AC89F-37A6-44A9-BF1C-680020F19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88C8F4-7139-4812-9466-07F74D932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EE1F9-A675-4930-ACEC-451186839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766E5-AEF4-4590-962E-79806D7AEF1B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F8653-C095-4E9D-97F7-47EC16C22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577AE-A37F-483E-9E4C-407A6EAB7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80C5-2BD6-4BA9-A9F3-354E6200B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439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93DF6-F915-4809-916C-FCCFC9FA9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89690-A726-4466-92BC-4ACC2D2500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F2B33C-1468-47AE-A516-8B2C9795EC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DC1D83-972E-431B-A364-2C717F2B7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766E5-AEF4-4590-962E-79806D7AEF1B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7DFAB6-A4DF-414A-A005-E425F540B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B43BF6-F613-493B-B456-C04185956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80C5-2BD6-4BA9-A9F3-354E6200B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74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C4F83-0604-4250-84A1-B7F7704F7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45E2FB-1CB8-4BAE-A04F-0F5F7867A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C45B9-456B-4249-BE20-50487D17ED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120E2C-FE80-458B-9FA3-06D0A0B0D0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2D38DE-EC7F-45B6-B7BB-B38A72343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00E6A5-6276-46F5-A1BD-301DC8A68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766E5-AEF4-4590-962E-79806D7AEF1B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68F64D-BA4D-422A-9104-4DCE0CDDD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4D3740-8EEA-4DB4-9AF9-6A450B15D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80C5-2BD6-4BA9-A9F3-354E6200B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15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545AF-AC62-49D6-B834-3F557A2B2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191F2D-526C-4DFA-95CF-F1F432327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766E5-AEF4-4590-962E-79806D7AEF1B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4C472F-4602-4B3B-9544-72D24D19C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48BF64-EBDE-4E01-8886-54D954D60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80C5-2BD6-4BA9-A9F3-354E6200B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59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871B06-3CC2-46F6-9419-E19AE8EA4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766E5-AEF4-4590-962E-79806D7AEF1B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F7E244-4492-45C2-91F4-42FE47196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E95F2-4D0C-4E51-95CB-89EF818EF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80C5-2BD6-4BA9-A9F3-354E6200B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225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38454-20B8-4267-9EE8-BED747DD7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62749-154B-4675-854C-20EC873B4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72FD06-9DF0-4B2F-94D3-97687BDA7F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CDA8EC-762D-4743-B99C-58BE7D257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766E5-AEF4-4590-962E-79806D7AEF1B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702404-67DF-4E98-AAAC-0ECD59519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45488-24C7-4C66-8FDF-E4D4ADD5F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80C5-2BD6-4BA9-A9F3-354E6200B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66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20EE5-84B7-43EA-A77E-EA337952B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5415D8-05BA-44C9-9A59-8EADCAB3E2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AA24A2-F8C0-4E84-9788-8D573F8A3D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E2E92A-8A20-4205-9FD9-63A86D613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766E5-AEF4-4590-962E-79806D7AEF1B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9EA523-EA46-49F6-A950-E5C338686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0ECD9B-7225-4D19-9A25-3A1C1380B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80C5-2BD6-4BA9-A9F3-354E6200B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97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762E0A-5127-4620-B4F3-C563AA0E8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6768B-C920-4C48-AD65-65A979C4D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D84E5-08E9-43E5-95C8-C8CBB6A828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766E5-AEF4-4590-962E-79806D7AEF1B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5A7C5-D939-418A-A750-76F3089CAA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C4B38F-46C5-4E93-9461-9611E2B9F7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180C5-2BD6-4BA9-A9F3-354E6200B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234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A3B2DCC-E215-4838-B5A3-7610B2116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43A3D-FF6F-46F4-813F-BB129686D6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2509" y="384899"/>
            <a:ext cx="3644348" cy="141612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God With 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647B37-E627-454F-B806-CCDCBE56A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5687" y="265078"/>
            <a:ext cx="4823791" cy="1099896"/>
          </a:xfrm>
        </p:spPr>
        <p:txBody>
          <a:bodyPr>
            <a:normAutofit fontScale="85000" lnSpcReduction="10000"/>
          </a:bodyPr>
          <a:lstStyle/>
          <a:p>
            <a:r>
              <a:rPr lang="en-US" sz="8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Matthew 1</a:t>
            </a:r>
          </a:p>
        </p:txBody>
      </p:sp>
    </p:spTree>
    <p:extLst>
      <p:ext uri="{BB962C8B-B14F-4D97-AF65-F5344CB8AC3E}">
        <p14:creationId xmlns:p14="http://schemas.microsoft.com/office/powerpoint/2010/main" val="1820562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A3483-D2CF-45AC-8C94-B9D8ED305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On of Us         (C)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113AA-80B4-4D4B-953E-96EABE17D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775" y="1825625"/>
            <a:ext cx="1170166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solidFill>
                  <a:schemeClr val="bg1"/>
                </a:solidFill>
              </a:rPr>
              <a:t>The Christmas Story says in him I find </a:t>
            </a:r>
            <a:r>
              <a:rPr lang="en-US" sz="6000" dirty="0">
                <a:solidFill>
                  <a:srgbClr val="FFFF00"/>
                </a:solidFill>
              </a:rPr>
              <a:t>Comfort</a:t>
            </a:r>
            <a:r>
              <a:rPr lang="en-US" sz="6000" dirty="0">
                <a:solidFill>
                  <a:schemeClr val="bg1"/>
                </a:solidFill>
              </a:rPr>
              <a:t> in Suffering!</a:t>
            </a:r>
          </a:p>
          <a:p>
            <a:pPr marL="0" indent="0">
              <a:buNone/>
            </a:pPr>
            <a:r>
              <a:rPr lang="en-US" sz="6000" dirty="0">
                <a:solidFill>
                  <a:schemeClr val="bg1"/>
                </a:solidFill>
              </a:rPr>
              <a:t>You can trust and lean on him to </a:t>
            </a:r>
            <a:r>
              <a:rPr lang="en-US" sz="6000" dirty="0">
                <a:solidFill>
                  <a:srgbClr val="FFFF00"/>
                </a:solidFill>
              </a:rPr>
              <a:t>comfort</a:t>
            </a:r>
            <a:r>
              <a:rPr lang="en-US" sz="6000" dirty="0">
                <a:solidFill>
                  <a:schemeClr val="bg1"/>
                </a:solidFill>
              </a:rPr>
              <a:t>, strengthen and bring me through!</a:t>
            </a:r>
          </a:p>
        </p:txBody>
      </p:sp>
    </p:spTree>
    <p:extLst>
      <p:ext uri="{BB962C8B-B14F-4D97-AF65-F5344CB8AC3E}">
        <p14:creationId xmlns:p14="http://schemas.microsoft.com/office/powerpoint/2010/main" val="2976674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ABBB8-B6A8-4CA1-8DF7-9CE37C337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With Us               (R)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9ED73-576E-4F16-9083-8A44668430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solidFill>
                  <a:schemeClr val="bg1"/>
                </a:solidFill>
              </a:rPr>
              <a:t>The Christmas story says God wants a </a:t>
            </a:r>
            <a:r>
              <a:rPr lang="en-US" sz="6000" dirty="0">
                <a:solidFill>
                  <a:srgbClr val="FFFF00"/>
                </a:solidFill>
              </a:rPr>
              <a:t>relationship</a:t>
            </a:r>
            <a:r>
              <a:rPr lang="en-US" sz="6000" dirty="0">
                <a:solidFill>
                  <a:schemeClr val="bg1"/>
                </a:solidFill>
              </a:rPr>
              <a:t> with me!</a:t>
            </a:r>
          </a:p>
        </p:txBody>
      </p:sp>
    </p:spTree>
    <p:extLst>
      <p:ext uri="{BB962C8B-B14F-4D97-AF65-F5344CB8AC3E}">
        <p14:creationId xmlns:p14="http://schemas.microsoft.com/office/powerpoint/2010/main" val="1659603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02C18-50A4-40E5-8348-2483FA2C2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Key elements of a Relationship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3E5AC-C974-4FCF-B507-CDFFF8561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39" y="1444488"/>
            <a:ext cx="11688418" cy="52611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>
                <a:solidFill>
                  <a:srgbClr val="FFFF00"/>
                </a:solidFill>
              </a:rPr>
              <a:t>Communication</a:t>
            </a:r>
          </a:p>
          <a:p>
            <a:pPr marL="0" indent="0">
              <a:buNone/>
            </a:pPr>
            <a:endParaRPr lang="en-US" sz="5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5400" dirty="0">
                <a:solidFill>
                  <a:srgbClr val="FFFF00"/>
                </a:solidFill>
              </a:rPr>
              <a:t>Courage</a:t>
            </a:r>
          </a:p>
          <a:p>
            <a:r>
              <a:rPr lang="en-US" sz="5400" dirty="0">
                <a:solidFill>
                  <a:schemeClr val="bg1"/>
                </a:solidFill>
              </a:rPr>
              <a:t>Face</a:t>
            </a:r>
          </a:p>
          <a:p>
            <a:r>
              <a:rPr lang="en-US" sz="5400" dirty="0">
                <a:solidFill>
                  <a:schemeClr val="bg1"/>
                </a:solidFill>
              </a:rPr>
              <a:t>Surrender</a:t>
            </a:r>
          </a:p>
          <a:p>
            <a:r>
              <a:rPr lang="en-US" sz="5400" dirty="0">
                <a:solidFill>
                  <a:schemeClr val="bg1"/>
                </a:solidFill>
              </a:rPr>
              <a:t>Admit </a:t>
            </a:r>
          </a:p>
        </p:txBody>
      </p:sp>
    </p:spTree>
    <p:extLst>
      <p:ext uri="{BB962C8B-B14F-4D97-AF65-F5344CB8AC3E}">
        <p14:creationId xmlns:p14="http://schemas.microsoft.com/office/powerpoint/2010/main" val="3630101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3D5BE-6065-42F1-8907-CB37700BF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What we will Learn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EE9D3-BCB0-4F3B-82FA-238913648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dirty="0">
                <a:solidFill>
                  <a:schemeClr val="bg1"/>
                </a:solidFill>
              </a:rPr>
              <a:t>C		 </a:t>
            </a:r>
            <a:r>
              <a:rPr lang="en-US" sz="9600" dirty="0">
                <a:solidFill>
                  <a:srgbClr val="FFFF00"/>
                </a:solidFill>
              </a:rPr>
              <a:t>L</a:t>
            </a:r>
            <a:r>
              <a:rPr lang="en-US" sz="9600" dirty="0">
                <a:solidFill>
                  <a:schemeClr val="bg1"/>
                </a:solidFill>
              </a:rPr>
              <a:t>			C			</a:t>
            </a:r>
            <a:r>
              <a:rPr lang="en-US" sz="9600" dirty="0">
                <a:solidFill>
                  <a:srgbClr val="FFFF00"/>
                </a:solidFill>
              </a:rPr>
              <a:t>R </a:t>
            </a:r>
          </a:p>
        </p:txBody>
      </p:sp>
    </p:spTree>
    <p:extLst>
      <p:ext uri="{BB962C8B-B14F-4D97-AF65-F5344CB8AC3E}">
        <p14:creationId xmlns:p14="http://schemas.microsoft.com/office/powerpoint/2010/main" val="428733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3ED75-B580-4D1C-B281-18B5A5DE2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5286"/>
            <a:ext cx="12099235" cy="6632713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6000" b="1" i="0" baseline="30000" dirty="0">
                <a:solidFill>
                  <a:schemeClr val="bg1"/>
                </a:solidFill>
                <a:effectLst/>
                <a:latin typeface="system-ui"/>
              </a:rPr>
              <a:t>Matthew 1: 18 </a:t>
            </a:r>
            <a:r>
              <a:rPr lang="en-US" sz="6000" b="0" i="0" dirty="0">
                <a:solidFill>
                  <a:schemeClr val="bg1"/>
                </a:solidFill>
                <a:effectLst/>
                <a:latin typeface="system-ui"/>
              </a:rPr>
              <a:t>Now the birth of Jesus Christ was on this wise: When as his mother Mary </a:t>
            </a:r>
            <a:r>
              <a:rPr lang="en-US" sz="6000" b="0" i="0" dirty="0">
                <a:solidFill>
                  <a:srgbClr val="FFFF00"/>
                </a:solidFill>
                <a:effectLst/>
                <a:latin typeface="system-ui"/>
              </a:rPr>
              <a:t>was espoused </a:t>
            </a:r>
            <a:r>
              <a:rPr lang="en-US" sz="6000" b="0" i="0" dirty="0">
                <a:solidFill>
                  <a:schemeClr val="bg1"/>
                </a:solidFill>
                <a:effectLst/>
                <a:latin typeface="system-ui"/>
              </a:rPr>
              <a:t>to Joseph, before they came together, she </a:t>
            </a:r>
            <a:r>
              <a:rPr lang="en-US" sz="6000" b="0" i="0" dirty="0">
                <a:solidFill>
                  <a:srgbClr val="FFFF00"/>
                </a:solidFill>
                <a:effectLst/>
                <a:latin typeface="system-ui"/>
              </a:rPr>
              <a:t>was found </a:t>
            </a:r>
            <a:r>
              <a:rPr lang="en-US" sz="6000" b="0" i="0" dirty="0">
                <a:solidFill>
                  <a:schemeClr val="bg1"/>
                </a:solidFill>
                <a:effectLst/>
                <a:latin typeface="system-ui"/>
              </a:rPr>
              <a:t>with child of the Holy Ghost.</a:t>
            </a:r>
          </a:p>
          <a:p>
            <a:pPr algn="l"/>
            <a:r>
              <a:rPr lang="en-US" sz="6000" b="1" i="0" baseline="30000" dirty="0">
                <a:solidFill>
                  <a:schemeClr val="bg1"/>
                </a:solidFill>
                <a:effectLst/>
                <a:latin typeface="system-ui"/>
              </a:rPr>
              <a:t>19 </a:t>
            </a:r>
            <a:r>
              <a:rPr lang="en-US" sz="6000" b="0" i="0" dirty="0">
                <a:solidFill>
                  <a:schemeClr val="bg1"/>
                </a:solidFill>
                <a:effectLst/>
                <a:latin typeface="system-ui"/>
              </a:rPr>
              <a:t>Then Joseph her husband, being a just man, and not willing to make her a public example, was minded to put her away privily.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22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90DB8-0760-4FAB-94BC-1CC8AAE85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70" y="212034"/>
            <a:ext cx="12072730" cy="6520069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6000" b="1" i="0" baseline="30000" dirty="0">
                <a:solidFill>
                  <a:schemeClr val="bg1"/>
                </a:solidFill>
                <a:effectLst/>
                <a:latin typeface="system-ui"/>
              </a:rPr>
              <a:t>20 </a:t>
            </a:r>
            <a:r>
              <a:rPr lang="en-US" sz="6000" b="0" i="0" dirty="0">
                <a:solidFill>
                  <a:schemeClr val="bg1"/>
                </a:solidFill>
                <a:effectLst/>
                <a:latin typeface="system-ui"/>
              </a:rPr>
              <a:t>But while he thought on these things, behold, the angel of the </a:t>
            </a:r>
            <a:r>
              <a:rPr lang="en-US" sz="6000" b="0" i="0" cap="small" dirty="0">
                <a:solidFill>
                  <a:schemeClr val="bg1"/>
                </a:solidFill>
                <a:effectLst/>
                <a:latin typeface="system-ui"/>
              </a:rPr>
              <a:t>Lord</a:t>
            </a:r>
            <a:r>
              <a:rPr lang="en-US" sz="6000" b="0" i="0" dirty="0">
                <a:solidFill>
                  <a:schemeClr val="bg1"/>
                </a:solidFill>
                <a:effectLst/>
                <a:latin typeface="system-ui"/>
              </a:rPr>
              <a:t> appeared unto him in a dream, </a:t>
            </a:r>
            <a:r>
              <a:rPr lang="en-US" sz="6000" b="0" i="0" dirty="0">
                <a:solidFill>
                  <a:srgbClr val="FFFF00"/>
                </a:solidFill>
                <a:effectLst/>
                <a:latin typeface="system-ui"/>
              </a:rPr>
              <a:t>saying</a:t>
            </a:r>
            <a:r>
              <a:rPr lang="en-US" sz="6000" b="0" i="0" dirty="0">
                <a:solidFill>
                  <a:schemeClr val="bg1"/>
                </a:solidFill>
                <a:effectLst/>
                <a:latin typeface="system-ui"/>
              </a:rPr>
              <a:t>, Joseph, thou son of David, fear not to take unto thee Mary thy wife: for that which is conceived in her is of the Holy Ghost.</a:t>
            </a:r>
          </a:p>
          <a:p>
            <a:pPr algn="l"/>
            <a:r>
              <a:rPr lang="en-US" sz="6000" b="1" i="0" baseline="30000" dirty="0">
                <a:solidFill>
                  <a:schemeClr val="bg1"/>
                </a:solidFill>
                <a:effectLst/>
                <a:latin typeface="system-ui"/>
              </a:rPr>
              <a:t>21 </a:t>
            </a:r>
            <a:r>
              <a:rPr lang="en-US" sz="6000" b="0" i="0" dirty="0">
                <a:solidFill>
                  <a:schemeClr val="bg1"/>
                </a:solidFill>
                <a:effectLst/>
                <a:latin typeface="system-ui"/>
              </a:rPr>
              <a:t>And she shall bring forth a son, and thou shalt call his </a:t>
            </a:r>
            <a:r>
              <a:rPr lang="en-US" sz="6000" b="0" i="0" dirty="0">
                <a:solidFill>
                  <a:srgbClr val="FFFF00"/>
                </a:solidFill>
                <a:effectLst/>
                <a:latin typeface="system-ui"/>
              </a:rPr>
              <a:t>name </a:t>
            </a:r>
            <a:r>
              <a:rPr lang="en-US" sz="6000" b="0" i="0" cap="small" dirty="0">
                <a:solidFill>
                  <a:srgbClr val="FFFF00"/>
                </a:solidFill>
                <a:effectLst/>
                <a:latin typeface="system-ui"/>
              </a:rPr>
              <a:t>Jesus</a:t>
            </a:r>
            <a:r>
              <a:rPr lang="en-US" sz="6000" b="0" i="0" dirty="0">
                <a:solidFill>
                  <a:schemeClr val="bg1"/>
                </a:solidFill>
                <a:effectLst/>
                <a:latin typeface="system-ui"/>
              </a:rPr>
              <a:t>: for he shall save his people from their sins.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272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C45CD-F160-4080-9757-C67BD619E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8538"/>
            <a:ext cx="12046226" cy="6453809"/>
          </a:xfrm>
        </p:spPr>
        <p:txBody>
          <a:bodyPr>
            <a:normAutofit/>
          </a:bodyPr>
          <a:lstStyle/>
          <a:p>
            <a:pPr algn="l"/>
            <a:r>
              <a:rPr lang="en-US" sz="6000" b="1" i="0" baseline="30000" dirty="0">
                <a:solidFill>
                  <a:schemeClr val="bg1"/>
                </a:solidFill>
                <a:effectLst/>
                <a:latin typeface="system-ui"/>
              </a:rPr>
              <a:t>22 </a:t>
            </a:r>
            <a:r>
              <a:rPr lang="en-US" sz="6000" b="0" i="0" dirty="0">
                <a:solidFill>
                  <a:schemeClr val="bg1"/>
                </a:solidFill>
                <a:effectLst/>
                <a:latin typeface="system-ui"/>
              </a:rPr>
              <a:t>Now all this was done, that it might be fulfilled which was spoken of the Lord by the prophet, saying,</a:t>
            </a:r>
          </a:p>
          <a:p>
            <a:pPr algn="l"/>
            <a:r>
              <a:rPr lang="en-US" sz="6000" b="1" i="0" baseline="30000" dirty="0">
                <a:solidFill>
                  <a:schemeClr val="bg1"/>
                </a:solidFill>
                <a:effectLst/>
                <a:latin typeface="system-ui"/>
              </a:rPr>
              <a:t>23 </a:t>
            </a:r>
            <a:r>
              <a:rPr lang="en-US" sz="6000" b="0" i="0" dirty="0">
                <a:solidFill>
                  <a:schemeClr val="bg1"/>
                </a:solidFill>
                <a:effectLst/>
                <a:latin typeface="system-ui"/>
              </a:rPr>
              <a:t>Behold, a virgin shall be with child, and shall bring forth a son, and they shall call his name Emmanuel, which being interpreted is, </a:t>
            </a:r>
            <a:r>
              <a:rPr lang="en-US" sz="6000" b="0" i="0" dirty="0">
                <a:solidFill>
                  <a:srgbClr val="FFFF00"/>
                </a:solidFill>
                <a:effectLst/>
                <a:latin typeface="system-ui"/>
              </a:rPr>
              <a:t>God with us.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645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302D5-2650-46C5-8C41-366ECDB78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530" y="331304"/>
            <a:ext cx="11728174" cy="629478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Isaiah 9</a:t>
            </a:r>
            <a:r>
              <a:rPr lang="en-US" sz="6000" b="1" i="0" baseline="30000" dirty="0">
                <a:solidFill>
                  <a:schemeClr val="bg1"/>
                </a:solidFill>
                <a:effectLst/>
                <a:latin typeface="system-ui"/>
              </a:rPr>
              <a:t>6 </a:t>
            </a:r>
            <a:r>
              <a:rPr lang="en-US" sz="6000" b="0" i="0" dirty="0">
                <a:solidFill>
                  <a:schemeClr val="bg1"/>
                </a:solidFill>
                <a:effectLst/>
                <a:latin typeface="system-ui"/>
              </a:rPr>
              <a:t>For unto us a child is born, unto us a son is given: and the government shall be upon his shoulder: and his name shall be called </a:t>
            </a:r>
            <a:r>
              <a:rPr lang="en-US" sz="6000" b="0" i="0" dirty="0">
                <a:solidFill>
                  <a:srgbClr val="FFFF00"/>
                </a:solidFill>
                <a:effectLst/>
                <a:latin typeface="system-ui"/>
              </a:rPr>
              <a:t>Wonderful, Counsellor</a:t>
            </a:r>
            <a:r>
              <a:rPr lang="en-US" sz="6000" b="0" i="0" dirty="0">
                <a:solidFill>
                  <a:schemeClr val="bg1"/>
                </a:solidFill>
                <a:effectLst/>
                <a:latin typeface="system-ui"/>
              </a:rPr>
              <a:t>, The </a:t>
            </a:r>
            <a:r>
              <a:rPr lang="en-US" sz="6000" b="0" i="0" dirty="0">
                <a:solidFill>
                  <a:srgbClr val="FFFF00"/>
                </a:solidFill>
                <a:effectLst/>
                <a:latin typeface="system-ui"/>
              </a:rPr>
              <a:t>mighty God</a:t>
            </a:r>
            <a:r>
              <a:rPr lang="en-US" sz="6000" b="0" i="0" dirty="0">
                <a:solidFill>
                  <a:schemeClr val="bg1"/>
                </a:solidFill>
                <a:effectLst/>
                <a:latin typeface="system-ui"/>
              </a:rPr>
              <a:t>, The everlasting Father, The </a:t>
            </a:r>
            <a:r>
              <a:rPr lang="en-US" sz="6000" b="0" i="0" dirty="0">
                <a:solidFill>
                  <a:srgbClr val="FFFF00"/>
                </a:solidFill>
                <a:effectLst/>
                <a:latin typeface="system-ui"/>
              </a:rPr>
              <a:t>Prince of Peace</a:t>
            </a:r>
            <a:r>
              <a:rPr lang="en-US" sz="6000" b="0" i="0" dirty="0">
                <a:solidFill>
                  <a:schemeClr val="bg1"/>
                </a:solidFill>
                <a:effectLst/>
                <a:latin typeface="system-ui"/>
              </a:rPr>
              <a:t>.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238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9C629-E875-47A1-B6B2-78C9200BD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God                       (C)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49D26-3E8A-4EC5-AB9B-E5192212AB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solidFill>
                  <a:schemeClr val="bg1"/>
                </a:solidFill>
              </a:rPr>
              <a:t>The Christmas story tells us that God gives us a </a:t>
            </a:r>
            <a:r>
              <a:rPr lang="en-US" sz="6000" dirty="0">
                <a:solidFill>
                  <a:srgbClr val="FFFF00"/>
                </a:solidFill>
              </a:rPr>
              <a:t>Choice</a:t>
            </a:r>
            <a:r>
              <a:rPr lang="en-US" sz="60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89129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A8846-CE65-4A27-88CE-FC2A695AA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One of US      (L)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D8474-87D7-4D38-A182-1927C91AF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>
                <a:solidFill>
                  <a:schemeClr val="bg1"/>
                </a:solidFill>
              </a:rPr>
              <a:t>The Christmas Story says that you are extremely </a:t>
            </a:r>
            <a:r>
              <a:rPr lang="en-US" sz="6600" dirty="0">
                <a:solidFill>
                  <a:srgbClr val="FFFF00"/>
                </a:solidFill>
              </a:rPr>
              <a:t>Loved</a:t>
            </a:r>
            <a:r>
              <a:rPr lang="en-US" sz="6600" dirty="0">
                <a:solidFill>
                  <a:schemeClr val="bg1"/>
                </a:solidFill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3732277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38775-82AA-4C1D-92C8-9EC0897C6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12034"/>
            <a:ext cx="12192000" cy="6480313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5400" dirty="0">
                <a:solidFill>
                  <a:schemeClr val="bg1"/>
                </a:solidFill>
              </a:rPr>
              <a:t>Hebrews 2</a:t>
            </a:r>
            <a:r>
              <a:rPr lang="en-US" sz="5400" b="1" i="0" baseline="30000" dirty="0">
                <a:solidFill>
                  <a:schemeClr val="bg1"/>
                </a:solidFill>
                <a:effectLst/>
                <a:latin typeface="system-ui"/>
              </a:rPr>
              <a:t>17 </a:t>
            </a:r>
            <a:r>
              <a:rPr lang="en-US" sz="5400" b="0" i="0" dirty="0">
                <a:solidFill>
                  <a:schemeClr val="bg1"/>
                </a:solidFill>
                <a:effectLst/>
                <a:latin typeface="system-ui"/>
              </a:rPr>
              <a:t>Wherefore in all things it </a:t>
            </a:r>
            <a:r>
              <a:rPr lang="en-US" sz="5400" b="0" i="0" dirty="0" err="1">
                <a:solidFill>
                  <a:srgbClr val="FFFF00"/>
                </a:solidFill>
                <a:effectLst/>
                <a:latin typeface="system-ui"/>
              </a:rPr>
              <a:t>behoved</a:t>
            </a:r>
            <a:r>
              <a:rPr lang="en-US" sz="5400" b="0" i="0" dirty="0">
                <a:solidFill>
                  <a:schemeClr val="bg1"/>
                </a:solidFill>
                <a:effectLst/>
                <a:latin typeface="system-ui"/>
              </a:rPr>
              <a:t> him to be made like unto his brethren, that he might be a merciful and faithful high priest in things pertaining to God, to make reconciliation for the sins of the people.</a:t>
            </a:r>
          </a:p>
          <a:p>
            <a:pPr algn="l"/>
            <a:r>
              <a:rPr lang="en-US" sz="5400" b="1" i="0" baseline="30000" dirty="0">
                <a:solidFill>
                  <a:schemeClr val="bg1"/>
                </a:solidFill>
                <a:effectLst/>
                <a:latin typeface="system-ui"/>
              </a:rPr>
              <a:t>18 </a:t>
            </a:r>
            <a:r>
              <a:rPr lang="en-US" sz="5400" b="0" i="0" dirty="0">
                <a:solidFill>
                  <a:schemeClr val="bg1"/>
                </a:solidFill>
                <a:effectLst/>
                <a:latin typeface="system-ui"/>
              </a:rPr>
              <a:t>For in that he himself hath suffered being tempted, he is able to </a:t>
            </a:r>
            <a:r>
              <a:rPr lang="en-US" sz="5400" b="0" i="0" dirty="0" err="1">
                <a:solidFill>
                  <a:srgbClr val="FFFF00"/>
                </a:solidFill>
                <a:effectLst/>
                <a:latin typeface="system-ui"/>
              </a:rPr>
              <a:t>succour</a:t>
            </a:r>
            <a:r>
              <a:rPr lang="en-US" sz="5400" b="0" i="0" dirty="0">
                <a:solidFill>
                  <a:schemeClr val="bg1"/>
                </a:solidFill>
                <a:effectLst/>
                <a:latin typeface="system-ui"/>
              </a:rPr>
              <a:t> them that are tempted.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973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436</Words>
  <Application>Microsoft Office PowerPoint</Application>
  <PresentationFormat>Widescreen</PresentationFormat>
  <Paragraphs>29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Aharoni</vt:lpstr>
      <vt:lpstr>Arial</vt:lpstr>
      <vt:lpstr>Calibri</vt:lpstr>
      <vt:lpstr>Calibri Light</vt:lpstr>
      <vt:lpstr>system-ui</vt:lpstr>
      <vt:lpstr>Office Theme</vt:lpstr>
      <vt:lpstr>God With Us</vt:lpstr>
      <vt:lpstr>What we will Learn</vt:lpstr>
      <vt:lpstr>PowerPoint Presentation</vt:lpstr>
      <vt:lpstr>PowerPoint Presentation</vt:lpstr>
      <vt:lpstr>PowerPoint Presentation</vt:lpstr>
      <vt:lpstr>PowerPoint Presentation</vt:lpstr>
      <vt:lpstr>God                       (C)</vt:lpstr>
      <vt:lpstr>One of US      (L)</vt:lpstr>
      <vt:lpstr>PowerPoint Presentation</vt:lpstr>
      <vt:lpstr>On of Us         (C)</vt:lpstr>
      <vt:lpstr>With Us               (R)</vt:lpstr>
      <vt:lpstr>Key elements of a Relationship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Rosiland McAmis</dc:creator>
  <cp:lastModifiedBy>Rosiland McAmis</cp:lastModifiedBy>
  <cp:revision>5</cp:revision>
  <dcterms:created xsi:type="dcterms:W3CDTF">2020-12-13T01:55:24Z</dcterms:created>
  <dcterms:modified xsi:type="dcterms:W3CDTF">2020-12-13T02:32:54Z</dcterms:modified>
</cp:coreProperties>
</file>