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031A-43E5-483F-9632-65F00A6DD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A8718-3424-4A63-B523-61A4B016C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B6311-40BA-4E49-8B50-09FB1E61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50B5-6D20-4B01-9218-9D05C1445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6E56-7A7C-4897-B4AC-A9780256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CC26-2647-45DA-85AB-106E400E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E9085-3975-4CAF-B22E-898D85A1A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0646B-6B76-4C57-A2DE-DC8A3973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3B66-63A1-4A1C-846F-B22A8AC1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7D9E4-EE4C-415E-A2B1-93E0C515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5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A3E688-BCB4-4A8F-92FC-A7F6F269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5DAAA-30E2-4598-82FE-CA567DD3F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FC69B-3234-49B0-A28F-8BF21E6C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0C72B-4B81-4BEC-BEDE-CA5979EC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CDC3-3642-4CA3-9D3A-23EDF2A0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5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C86BC-EBAC-48CB-AB0B-5FADCA263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E5F72-0013-4481-9264-913BED682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CE20F-2927-434E-8831-DF68585C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AD73A-CFC4-498A-BB3F-4CF997F0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BE660-7FF1-4491-8606-43DA7B55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6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5D851-138D-4B92-82DF-978EBB912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AC024-EF50-40BE-A805-339C39BDD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90D5C-2E88-4CD7-99E6-C8F3B683C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C4A5-E30F-4D10-8B7E-A34D3AEEE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1180B-A775-4F31-811D-A792E302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2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6FDF6-218F-4CD2-B10B-6F017CB4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0D89C-53A5-4A26-93CB-FEED68BD0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FB890-A6C3-48B5-9158-AAE2B0CEE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82FA0-AA6A-4951-BA0A-BA4C51E17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C4A82-DAA0-46C3-B184-D9C5A924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5C2A2-D6D0-4F3F-9DD1-F8B42A35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2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821C-DCFB-4110-B2B4-07642840A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DDBBB-D872-4EDD-A342-7B79AE03E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A3EB4-6E73-4B47-A1F0-D1640B0FF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3DFEA4-095F-4830-9AFC-3E2348020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6A1154-7E7C-41B5-A96D-5A6BDE6C7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918B0-25C0-448F-A485-746FC5439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995CE-9F3F-43BE-A892-E170A0782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0EA6D1-8024-41B1-BC4B-B7577235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4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CAE40-25B6-441D-86F2-1BA347A1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5DFAAA-FE8E-4C36-B7D9-EE1A35D1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04277-B630-40E9-A051-DCC21F12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E112B-B38A-4124-ABFB-10295B40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3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93BC1-2941-4E6B-B09E-C6944AF5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781F3-A5E6-4C11-B139-8A18F88A3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E7B0B-A7D8-4EEE-A31F-FA37B38F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9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FBAD-A4B2-4BC0-A91B-AA4DCE54C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AD721-48F9-4633-BB4B-D4F00E9A8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264E5-3FA6-400B-83F6-C61C86AB4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A7E69-AEC5-48F3-8B94-5D354A23A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C29A7-AA5F-4E79-BE5D-BC339226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C2D04-5B6F-4CCE-84E8-4CEEE5D86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62F60-575A-4028-BC43-2784C974D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53DA49-8A97-425A-91E5-771B41B6B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D47AA-6C6C-41FA-87CF-552945796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4F9B8-22B5-4BC1-8DAF-92015E16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1A750-EB3A-4D60-97FC-44A8A5F51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19A54-33F7-45AA-A41B-2BC30AE2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0E1243-C4D3-4C4D-A3D0-72CE1BE8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7D0D9-F27E-4085-94C4-3FFB9182E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B2EAF-D871-4D83-A69C-DC27A45DF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29A0F-EF88-45B4-A2F1-1F93A2505725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C550E-E0A5-4BA5-8158-16188A71F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A3B0B-C982-4F05-8EC1-74AFBC836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A2C75-7FAA-4FF8-86FC-2A873B49B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0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D67C4-3485-4981-B4BA-986ECFB71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7219A5-6B43-40AE-9817-E7E3161C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0816"/>
            <a:ext cx="5605670" cy="1058311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CC0000"/>
                </a:solidFill>
              </a:rPr>
              <a:t>It is Possible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1EAF3-BACB-4F95-A53A-ABAA26CC3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9843" y="410816"/>
            <a:ext cx="3140765" cy="1655762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CC0000"/>
                </a:solidFill>
              </a:rPr>
              <a:t>Luke 2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8778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98F5-24CB-4EBC-981E-57A7D04E9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18"/>
            <a:ext cx="10515600" cy="102041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BB07C-AEF8-4A94-B9FD-02A11484C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6436"/>
            <a:ext cx="12192000" cy="5731564"/>
          </a:xfrm>
        </p:spPr>
        <p:txBody>
          <a:bodyPr/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49 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For he that is mighty hath done to me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great things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;</a:t>
            </a:r>
          </a:p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28 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the angel came in unto her, and said, Hail, thou that art highly </a:t>
            </a:r>
            <a:r>
              <a:rPr lang="en-US" sz="6000" b="0" i="0" dirty="0" err="1">
                <a:solidFill>
                  <a:srgbClr val="FFFF00"/>
                </a:solidFill>
                <a:effectLst/>
                <a:latin typeface="system-ui"/>
              </a:rPr>
              <a:t>favoured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the Lord is with thee: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blessed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art thou among women.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16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2520E-6B0F-4A38-A06F-C7057E4BF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563" y="1364566"/>
            <a:ext cx="10156874" cy="4840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“The Christmas Story reminds me of all God has </a:t>
            </a:r>
            <a:r>
              <a:rPr lang="en-US" sz="8000" dirty="0">
                <a:solidFill>
                  <a:srgbClr val="FFFF00"/>
                </a:solidFill>
              </a:rPr>
              <a:t>done</a:t>
            </a:r>
            <a:r>
              <a:rPr lang="en-US" sz="8000" dirty="0">
                <a:solidFill>
                  <a:schemeClr val="bg1"/>
                </a:solidFill>
              </a:rPr>
              <a:t> for me!”</a:t>
            </a:r>
          </a:p>
        </p:txBody>
      </p:sp>
    </p:spTree>
    <p:extLst>
      <p:ext uri="{BB962C8B-B14F-4D97-AF65-F5344CB8AC3E}">
        <p14:creationId xmlns:p14="http://schemas.microsoft.com/office/powerpoint/2010/main" val="2971975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183-36C7-498D-B7B7-F0950025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9686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E62F-028B-4A0A-9F25-E7813BE21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7409"/>
            <a:ext cx="12192000" cy="5890590"/>
          </a:xfrm>
        </p:spPr>
        <p:txBody>
          <a:bodyPr>
            <a:no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35 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the angel answered and said unto her, The Holy Ghost shall come upon thee, and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the power 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of the Highest shall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overshadow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thee: therefore also that holy thing which shall be born of thee shall be called the Son of God.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71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7D007-294B-4E9A-87AB-6E2DBA72F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“The Christmas Story says that God will give me the </a:t>
            </a:r>
            <a:r>
              <a:rPr lang="en-US" sz="8000" dirty="0">
                <a:solidFill>
                  <a:srgbClr val="FFFF00"/>
                </a:solidFill>
              </a:rPr>
              <a:t>power</a:t>
            </a:r>
            <a:r>
              <a:rPr lang="en-US" sz="8000" dirty="0">
                <a:solidFill>
                  <a:schemeClr val="bg1"/>
                </a:solidFill>
              </a:rPr>
              <a:t> to make it through!”</a:t>
            </a:r>
          </a:p>
        </p:txBody>
      </p:sp>
    </p:spTree>
    <p:extLst>
      <p:ext uri="{BB962C8B-B14F-4D97-AF65-F5344CB8AC3E}">
        <p14:creationId xmlns:p14="http://schemas.microsoft.com/office/powerpoint/2010/main" val="1932223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EF33-8BE3-4EB2-AA27-9FBFC05D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05947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What is Asked of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9CA39-A6AA-45E3-A3DE-50F59348B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1205948"/>
            <a:ext cx="11728174" cy="5526155"/>
          </a:xfrm>
        </p:spPr>
        <p:txBody>
          <a:bodyPr>
            <a:no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38 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Mary said, Behold the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handmaid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of the Lord; be it unto me according to thy word. And the angel departed from her.</a:t>
            </a:r>
          </a:p>
          <a:p>
            <a:r>
              <a:rPr lang="en-US" sz="6000" dirty="0">
                <a:solidFill>
                  <a:schemeClr val="bg1"/>
                </a:solidFill>
                <a:latin typeface="system-ui"/>
              </a:rPr>
              <a:t>“Will I surrender?”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01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340C-4705-47D6-A496-490E78BE9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80159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Doubt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CDDC1-222B-41C5-B889-B1BA3F950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52939"/>
            <a:ext cx="12192000" cy="5705060"/>
          </a:xfrm>
        </p:spPr>
        <p:txBody>
          <a:bodyPr>
            <a:normAutofit lnSpcReduction="10000"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29 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when she saw him, she was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troubled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at his saying, and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cast in 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her mind what manner of salutation this should be.</a:t>
            </a:r>
          </a:p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34 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Then said Mary unto the angel,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How shall this be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seeing I know not a man?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07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4686B-6E63-4A13-AF7F-2208EC359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2609"/>
            <a:ext cx="12070080" cy="5514354"/>
          </a:xfrm>
        </p:spPr>
        <p:txBody>
          <a:bodyPr>
            <a:noAutofit/>
          </a:bodyPr>
          <a:lstStyle/>
          <a:p>
            <a:r>
              <a:rPr lang="en-US" sz="6600" b="1" i="0" baseline="30000" dirty="0">
                <a:solidFill>
                  <a:schemeClr val="bg1"/>
                </a:solidFill>
                <a:effectLst/>
                <a:latin typeface="system-ui"/>
              </a:rPr>
              <a:t>36 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And, behold, thy cousin </a:t>
            </a:r>
            <a:r>
              <a:rPr lang="en-US" sz="6600" b="0" i="0" dirty="0">
                <a:solidFill>
                  <a:srgbClr val="FFFF00"/>
                </a:solidFill>
                <a:effectLst/>
                <a:latin typeface="system-ui"/>
              </a:rPr>
              <a:t>Elisabeth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, she hath also conceived a son in her </a:t>
            </a:r>
            <a:r>
              <a:rPr lang="en-US" sz="6600" b="0" i="0" dirty="0">
                <a:solidFill>
                  <a:srgbClr val="FFFF00"/>
                </a:solidFill>
                <a:effectLst/>
                <a:latin typeface="system-ui"/>
              </a:rPr>
              <a:t>old age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: and this is the sixth month with her, who was called </a:t>
            </a:r>
            <a:r>
              <a:rPr lang="en-US" sz="6600" b="0" i="0" dirty="0">
                <a:solidFill>
                  <a:srgbClr val="FFFF00"/>
                </a:solidFill>
                <a:effectLst/>
                <a:latin typeface="system-ui"/>
              </a:rPr>
              <a:t>barren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53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6E9A-2DBA-4A5B-8FAC-A30ADF86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CC0000"/>
                </a:solidFill>
              </a:rPr>
              <a:t>Tension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BC162-C7D7-4348-8334-EE8CB5571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825625"/>
            <a:ext cx="1209923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solidFill>
                  <a:schemeClr val="bg1"/>
                </a:solidFill>
              </a:rPr>
              <a:t>“The Christmas story is for those who are in a bout with doubt!”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85059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BB7D-8613-4028-9D19-B26968CF8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0159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Answer</a:t>
            </a:r>
            <a:r>
              <a:rPr lang="en-US" sz="60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1391C-17EA-4ADF-9CD1-1F2E89654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80160"/>
            <a:ext cx="12192000" cy="5577840"/>
          </a:xfrm>
        </p:spPr>
        <p:txBody>
          <a:bodyPr>
            <a:normAutofit/>
          </a:bodyPr>
          <a:lstStyle/>
          <a:p>
            <a:r>
              <a:rPr lang="en-US" sz="7200" b="1" i="0" baseline="30000" dirty="0">
                <a:solidFill>
                  <a:schemeClr val="bg1"/>
                </a:solidFill>
                <a:effectLst/>
                <a:latin typeface="system-ui"/>
              </a:rPr>
              <a:t>37 </a:t>
            </a:r>
            <a:r>
              <a:rPr lang="en-US" sz="7200" b="0" i="0" dirty="0">
                <a:solidFill>
                  <a:schemeClr val="bg1"/>
                </a:solidFill>
                <a:effectLst/>
                <a:latin typeface="system-ui"/>
              </a:rPr>
              <a:t>For with God nothing shall be impossible.</a:t>
            </a:r>
          </a:p>
          <a:p>
            <a:pPr marL="0" indent="0">
              <a:buNone/>
            </a:pPr>
            <a:endParaRPr lang="en-US" sz="7200" dirty="0">
              <a:solidFill>
                <a:schemeClr val="bg1"/>
              </a:solidFill>
              <a:latin typeface="system-ui"/>
            </a:endParaRPr>
          </a:p>
          <a:p>
            <a:pPr marL="0" indent="0">
              <a:buNone/>
            </a:pPr>
            <a:r>
              <a:rPr lang="en-US" sz="6000" dirty="0">
                <a:solidFill>
                  <a:schemeClr val="bg1"/>
                </a:solidFill>
              </a:rPr>
              <a:t>“The Christmas story tells the World that with God all things </a:t>
            </a:r>
            <a:r>
              <a:rPr lang="en-US" sz="6000" b="1" dirty="0">
                <a:solidFill>
                  <a:srgbClr val="FFFF00"/>
                </a:solidFill>
              </a:rPr>
              <a:t>are possible</a:t>
            </a:r>
            <a:r>
              <a:rPr lang="en-US" sz="6000" dirty="0">
                <a:solidFill>
                  <a:schemeClr val="bg1"/>
                </a:solidFill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311864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6D394-2740-4A95-B283-635992D0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365125"/>
            <a:ext cx="11913704" cy="1325563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FFFF00"/>
                </a:solidFill>
              </a:rPr>
              <a:t>What is only possible with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77DF-B769-41EF-845B-B9509B5C2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94991"/>
            <a:ext cx="12059478" cy="31819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>
                <a:solidFill>
                  <a:schemeClr val="bg1"/>
                </a:solidFill>
              </a:rPr>
              <a:t>S     C		 D     P   </a:t>
            </a:r>
          </a:p>
        </p:txBody>
      </p:sp>
    </p:spTree>
    <p:extLst>
      <p:ext uri="{BB962C8B-B14F-4D97-AF65-F5344CB8AC3E}">
        <p14:creationId xmlns:p14="http://schemas.microsoft.com/office/powerpoint/2010/main" val="416467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07090-71FD-4AD5-A042-54B46D73E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164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86DEA-03DB-4324-ADAD-01A6D4617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07166"/>
            <a:ext cx="12192000" cy="5632785"/>
          </a:xfrm>
        </p:spPr>
        <p:txBody>
          <a:bodyPr>
            <a:norm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31 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And, behold, thou shalt conceive in thy womb, and bring forth a son, and shalt call his name </a:t>
            </a:r>
            <a:r>
              <a:rPr lang="en-US" sz="6000" b="1" i="0" cap="small" dirty="0">
                <a:solidFill>
                  <a:srgbClr val="FFFF00"/>
                </a:solidFill>
                <a:effectLst/>
                <a:latin typeface="system-ui"/>
              </a:rPr>
              <a:t>Jesus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</a:p>
          <a:p>
            <a:endParaRPr lang="en-US" sz="6000" dirty="0">
              <a:solidFill>
                <a:srgbClr val="000000"/>
              </a:solidFill>
              <a:latin typeface="system-ui"/>
            </a:endParaRPr>
          </a:p>
          <a:p>
            <a:pPr marL="0" indent="0" algn="ctr">
              <a:buNone/>
            </a:pPr>
            <a:r>
              <a:rPr lang="en-US" sz="6600" dirty="0">
                <a:solidFill>
                  <a:schemeClr val="bg1"/>
                </a:solidFill>
                <a:latin typeface="system-ui"/>
              </a:rPr>
              <a:t>“The Christmas story says Jesus can </a:t>
            </a:r>
            <a:r>
              <a:rPr lang="en-US" sz="6600" dirty="0">
                <a:solidFill>
                  <a:srgbClr val="FFFF00"/>
                </a:solidFill>
                <a:latin typeface="system-ui"/>
              </a:rPr>
              <a:t>save</a:t>
            </a:r>
            <a:r>
              <a:rPr lang="en-US" sz="6600" dirty="0">
                <a:solidFill>
                  <a:schemeClr val="bg1"/>
                </a:solidFill>
                <a:latin typeface="system-ui"/>
              </a:rPr>
              <a:t> me!”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11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45CB7-6D92-420C-A41F-F3A0A2841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546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Chosen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92980-3085-4CA7-99D4-0E3AA9EB7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020417"/>
            <a:ext cx="12099235" cy="5837582"/>
          </a:xfrm>
        </p:spPr>
        <p:txBody>
          <a:bodyPr/>
          <a:lstStyle/>
          <a:p>
            <a:pPr algn="l"/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48 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For he hath regarded the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low estate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of his handmaiden: for, behold, from henceforth all generations shall call me blessed.</a:t>
            </a:r>
          </a:p>
          <a:p>
            <a:pPr algn="l"/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49 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For he that is mighty hath </a:t>
            </a:r>
            <a:r>
              <a:rPr lang="en-US" sz="6000" b="0" i="0" dirty="0">
                <a:solidFill>
                  <a:srgbClr val="FFFF00"/>
                </a:solidFill>
                <a:effectLst/>
                <a:latin typeface="system-ui"/>
              </a:rPr>
              <a:t>done to me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great things;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9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C50BF-8C5E-4841-9F66-06481623D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8634" y="1445797"/>
            <a:ext cx="9903655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“The Amazing Christmas story says that God has </a:t>
            </a:r>
            <a:r>
              <a:rPr lang="en-US" sz="8000" dirty="0">
                <a:solidFill>
                  <a:srgbClr val="FFFF00"/>
                </a:solidFill>
              </a:rPr>
              <a:t>chosen</a:t>
            </a:r>
            <a:r>
              <a:rPr lang="en-US" sz="8000" dirty="0">
                <a:solidFill>
                  <a:schemeClr val="bg1"/>
                </a:solidFill>
              </a:rPr>
              <a:t> me!”</a:t>
            </a:r>
          </a:p>
        </p:txBody>
      </p:sp>
    </p:spTree>
    <p:extLst>
      <p:ext uri="{BB962C8B-B14F-4D97-AF65-F5344CB8AC3E}">
        <p14:creationId xmlns:p14="http://schemas.microsoft.com/office/powerpoint/2010/main" val="251677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393</Words>
  <Application>Microsoft Office PowerPoint</Application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system-ui</vt:lpstr>
      <vt:lpstr>Office Theme</vt:lpstr>
      <vt:lpstr>It is Possible </vt:lpstr>
      <vt:lpstr>Doubt</vt:lpstr>
      <vt:lpstr>PowerPoint Presentation</vt:lpstr>
      <vt:lpstr>Tension </vt:lpstr>
      <vt:lpstr>Answer </vt:lpstr>
      <vt:lpstr>What is only possible with God?</vt:lpstr>
      <vt:lpstr>Salvation</vt:lpstr>
      <vt:lpstr>Chosen</vt:lpstr>
      <vt:lpstr>PowerPoint Presentation</vt:lpstr>
      <vt:lpstr>Done</vt:lpstr>
      <vt:lpstr>PowerPoint Presentation</vt:lpstr>
      <vt:lpstr>Power</vt:lpstr>
      <vt:lpstr>PowerPoint Presentation</vt:lpstr>
      <vt:lpstr>What is Asked of 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is Possible</dc:title>
  <dc:creator>TJ McAmis</dc:creator>
  <cp:lastModifiedBy>TJ McAmis</cp:lastModifiedBy>
  <cp:revision>11</cp:revision>
  <dcterms:created xsi:type="dcterms:W3CDTF">2020-12-19T15:58:43Z</dcterms:created>
  <dcterms:modified xsi:type="dcterms:W3CDTF">2020-12-19T19:23:20Z</dcterms:modified>
</cp:coreProperties>
</file>