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4D340-FC93-4781-BE0B-31ACBE63A52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76383E1-3328-4BE3-94C0-71EAD4E73198}">
      <dgm:prSet phldrT="[Text]" custT="1"/>
      <dgm:spPr/>
      <dgm:t>
        <a:bodyPr/>
        <a:lstStyle/>
        <a:p>
          <a:r>
            <a:rPr lang="en-US" sz="6600" dirty="0">
              <a:solidFill>
                <a:schemeClr val="bg1"/>
              </a:solidFill>
            </a:rPr>
            <a:t>Fact</a:t>
          </a:r>
        </a:p>
      </dgm:t>
    </dgm:pt>
    <dgm:pt modelId="{DA599D5C-A841-4F6C-BD13-88FD16E4F0D0}" type="parTrans" cxnId="{947C5B48-F16E-4CB5-8EA0-4560B7C850AB}">
      <dgm:prSet/>
      <dgm:spPr/>
      <dgm:t>
        <a:bodyPr/>
        <a:lstStyle/>
        <a:p>
          <a:endParaRPr lang="en-US"/>
        </a:p>
      </dgm:t>
    </dgm:pt>
    <dgm:pt modelId="{41FC1258-AB7E-4BF6-9193-A34116286EC0}" type="sibTrans" cxnId="{947C5B48-F16E-4CB5-8EA0-4560B7C850AB}">
      <dgm:prSet/>
      <dgm:spPr/>
      <dgm:t>
        <a:bodyPr/>
        <a:lstStyle/>
        <a:p>
          <a:endParaRPr lang="en-US"/>
        </a:p>
      </dgm:t>
    </dgm:pt>
    <dgm:pt modelId="{FEAED0C2-D4F6-41B3-B971-B727A72B624D}">
      <dgm:prSet phldrT="[Text]" custT="1"/>
      <dgm:spPr/>
      <dgm:t>
        <a:bodyPr/>
        <a:lstStyle/>
        <a:p>
          <a:r>
            <a:rPr lang="en-US" sz="6000" dirty="0">
              <a:solidFill>
                <a:schemeClr val="bg1"/>
              </a:solidFill>
            </a:rPr>
            <a:t>Grace</a:t>
          </a:r>
        </a:p>
      </dgm:t>
    </dgm:pt>
    <dgm:pt modelId="{EDC89DD3-934B-4866-9153-27C63151B1D0}" type="parTrans" cxnId="{F2D5AFA5-E842-4E25-84F4-99F74BAC30CB}">
      <dgm:prSet/>
      <dgm:spPr/>
      <dgm:t>
        <a:bodyPr/>
        <a:lstStyle/>
        <a:p>
          <a:endParaRPr lang="en-US"/>
        </a:p>
      </dgm:t>
    </dgm:pt>
    <dgm:pt modelId="{D7F81F55-5E70-4DFF-8A3A-077A3EF797A8}" type="sibTrans" cxnId="{F2D5AFA5-E842-4E25-84F4-99F74BAC30CB}">
      <dgm:prSet/>
      <dgm:spPr/>
      <dgm:t>
        <a:bodyPr/>
        <a:lstStyle/>
        <a:p>
          <a:endParaRPr lang="en-US"/>
        </a:p>
      </dgm:t>
    </dgm:pt>
    <dgm:pt modelId="{084C9553-DC22-414B-B2F1-438745D94E35}">
      <dgm:prSet phldrT="[Text]" custT="1"/>
      <dgm:spPr/>
      <dgm:t>
        <a:bodyPr/>
        <a:lstStyle/>
        <a:p>
          <a:r>
            <a:rPr lang="en-US" sz="5400" dirty="0">
              <a:solidFill>
                <a:schemeClr val="bg1"/>
              </a:solidFill>
            </a:rPr>
            <a:t>Faithful</a:t>
          </a:r>
        </a:p>
      </dgm:t>
    </dgm:pt>
    <dgm:pt modelId="{AAED5067-7AFC-484D-90BB-682B083FD2D7}" type="parTrans" cxnId="{042C3B63-BA60-4F50-88BC-A03B8CBB3E96}">
      <dgm:prSet/>
      <dgm:spPr/>
      <dgm:t>
        <a:bodyPr/>
        <a:lstStyle/>
        <a:p>
          <a:endParaRPr lang="en-US"/>
        </a:p>
      </dgm:t>
    </dgm:pt>
    <dgm:pt modelId="{27B60D12-ACCB-4CDD-924E-32D161A8482A}" type="sibTrans" cxnId="{042C3B63-BA60-4F50-88BC-A03B8CBB3E96}">
      <dgm:prSet/>
      <dgm:spPr/>
      <dgm:t>
        <a:bodyPr/>
        <a:lstStyle/>
        <a:p>
          <a:endParaRPr lang="en-US"/>
        </a:p>
      </dgm:t>
    </dgm:pt>
    <dgm:pt modelId="{40804B08-1285-48B2-B791-C0992818A84F}" type="pres">
      <dgm:prSet presAssocID="{D224D340-FC93-4781-BE0B-31ACBE63A52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6F5BE27-37DE-4E06-8148-6B09E2D4A89F}" type="pres">
      <dgm:prSet presAssocID="{276383E1-3328-4BE3-94C0-71EAD4E73198}" presName="Accent1" presStyleCnt="0"/>
      <dgm:spPr/>
    </dgm:pt>
    <dgm:pt modelId="{80BBD9CC-74C5-423F-A877-48207D6839DF}" type="pres">
      <dgm:prSet presAssocID="{276383E1-3328-4BE3-94C0-71EAD4E73198}" presName="Accent" presStyleLbl="node1" presStyleIdx="0" presStyleCnt="3" custScaleX="132351"/>
      <dgm:spPr/>
    </dgm:pt>
    <dgm:pt modelId="{326D8397-8719-43EC-95B7-EEC29F4A2148}" type="pres">
      <dgm:prSet presAssocID="{276383E1-3328-4BE3-94C0-71EAD4E7319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76CD07C-69F2-4B38-AFEB-ACCED91D3696}" type="pres">
      <dgm:prSet presAssocID="{FEAED0C2-D4F6-41B3-B971-B727A72B624D}" presName="Accent2" presStyleCnt="0"/>
      <dgm:spPr/>
    </dgm:pt>
    <dgm:pt modelId="{EB6F16AA-E7E2-4B85-9809-628629B51338}" type="pres">
      <dgm:prSet presAssocID="{FEAED0C2-D4F6-41B3-B971-B727A72B624D}" presName="Accent" presStyleLbl="node1" presStyleIdx="1" presStyleCnt="3" custScaleX="113485"/>
      <dgm:spPr/>
    </dgm:pt>
    <dgm:pt modelId="{796C2273-97D6-4743-977E-7D8F5A7A9A69}" type="pres">
      <dgm:prSet presAssocID="{FEAED0C2-D4F6-41B3-B971-B727A72B624D}" presName="Parent2" presStyleLbl="revTx" presStyleIdx="1" presStyleCnt="3" custScaleX="142153">
        <dgm:presLayoutVars>
          <dgm:chMax val="1"/>
          <dgm:chPref val="1"/>
          <dgm:bulletEnabled val="1"/>
        </dgm:presLayoutVars>
      </dgm:prSet>
      <dgm:spPr/>
    </dgm:pt>
    <dgm:pt modelId="{073F9C0C-8BE8-46C1-8481-C199396F3EB6}" type="pres">
      <dgm:prSet presAssocID="{084C9553-DC22-414B-B2F1-438745D94E35}" presName="Accent3" presStyleCnt="0"/>
      <dgm:spPr/>
    </dgm:pt>
    <dgm:pt modelId="{4185C788-3315-403F-8943-29F9B54F3897}" type="pres">
      <dgm:prSet presAssocID="{084C9553-DC22-414B-B2F1-438745D94E35}" presName="Accent" presStyleLbl="node1" presStyleIdx="2" presStyleCnt="3" custScaleX="144817"/>
      <dgm:spPr/>
    </dgm:pt>
    <dgm:pt modelId="{EBF066FD-CC63-47A6-9A16-CE9CF108F725}" type="pres">
      <dgm:prSet presAssocID="{084C9553-DC22-414B-B2F1-438745D94E35}" presName="Parent3" presStyleLbl="revTx" presStyleIdx="2" presStyleCnt="3" custScaleX="152751">
        <dgm:presLayoutVars>
          <dgm:chMax val="1"/>
          <dgm:chPref val="1"/>
          <dgm:bulletEnabled val="1"/>
        </dgm:presLayoutVars>
      </dgm:prSet>
      <dgm:spPr/>
    </dgm:pt>
  </dgm:ptLst>
  <dgm:cxnLst>
    <dgm:cxn modelId="{9EF7C429-1B50-4924-BAB7-0BE51411D2A4}" type="presOf" srcId="{D224D340-FC93-4781-BE0B-31ACBE63A521}" destId="{40804B08-1285-48B2-B791-C0992818A84F}" srcOrd="0" destOrd="0" presId="urn:microsoft.com/office/officeart/2009/layout/CircleArrowProcess"/>
    <dgm:cxn modelId="{042C3B63-BA60-4F50-88BC-A03B8CBB3E96}" srcId="{D224D340-FC93-4781-BE0B-31ACBE63A521}" destId="{084C9553-DC22-414B-B2F1-438745D94E35}" srcOrd="2" destOrd="0" parTransId="{AAED5067-7AFC-484D-90BB-682B083FD2D7}" sibTransId="{27B60D12-ACCB-4CDD-924E-32D161A8482A}"/>
    <dgm:cxn modelId="{947C5B48-F16E-4CB5-8EA0-4560B7C850AB}" srcId="{D224D340-FC93-4781-BE0B-31ACBE63A521}" destId="{276383E1-3328-4BE3-94C0-71EAD4E73198}" srcOrd="0" destOrd="0" parTransId="{DA599D5C-A841-4F6C-BD13-88FD16E4F0D0}" sibTransId="{41FC1258-AB7E-4BF6-9193-A34116286EC0}"/>
    <dgm:cxn modelId="{CC3A4484-C36C-4074-8EC3-D40FAF02CDA1}" type="presOf" srcId="{084C9553-DC22-414B-B2F1-438745D94E35}" destId="{EBF066FD-CC63-47A6-9A16-CE9CF108F725}" srcOrd="0" destOrd="0" presId="urn:microsoft.com/office/officeart/2009/layout/CircleArrowProcess"/>
    <dgm:cxn modelId="{F2D5AFA5-E842-4E25-84F4-99F74BAC30CB}" srcId="{D224D340-FC93-4781-BE0B-31ACBE63A521}" destId="{FEAED0C2-D4F6-41B3-B971-B727A72B624D}" srcOrd="1" destOrd="0" parTransId="{EDC89DD3-934B-4866-9153-27C63151B1D0}" sibTransId="{D7F81F55-5E70-4DFF-8A3A-077A3EF797A8}"/>
    <dgm:cxn modelId="{38E320C9-D0FF-4701-A393-1BB0F56D0933}" type="presOf" srcId="{276383E1-3328-4BE3-94C0-71EAD4E73198}" destId="{326D8397-8719-43EC-95B7-EEC29F4A2148}" srcOrd="0" destOrd="0" presId="urn:microsoft.com/office/officeart/2009/layout/CircleArrowProcess"/>
    <dgm:cxn modelId="{7936FEF0-1DA0-41D1-AF14-05B14F26A5C6}" type="presOf" srcId="{FEAED0C2-D4F6-41B3-B971-B727A72B624D}" destId="{796C2273-97D6-4743-977E-7D8F5A7A9A69}" srcOrd="0" destOrd="0" presId="urn:microsoft.com/office/officeart/2009/layout/CircleArrowProcess"/>
    <dgm:cxn modelId="{B4310D76-6B6D-4BF9-A909-FD8F6BF11750}" type="presParOf" srcId="{40804B08-1285-48B2-B791-C0992818A84F}" destId="{76F5BE27-37DE-4E06-8148-6B09E2D4A89F}" srcOrd="0" destOrd="0" presId="urn:microsoft.com/office/officeart/2009/layout/CircleArrowProcess"/>
    <dgm:cxn modelId="{9DCFA397-3B59-4680-AECB-99C73820723B}" type="presParOf" srcId="{76F5BE27-37DE-4E06-8148-6B09E2D4A89F}" destId="{80BBD9CC-74C5-423F-A877-48207D6839DF}" srcOrd="0" destOrd="0" presId="urn:microsoft.com/office/officeart/2009/layout/CircleArrowProcess"/>
    <dgm:cxn modelId="{955B5C05-05FF-4DF3-9126-39A3EEA81FE0}" type="presParOf" srcId="{40804B08-1285-48B2-B791-C0992818A84F}" destId="{326D8397-8719-43EC-95B7-EEC29F4A2148}" srcOrd="1" destOrd="0" presId="urn:microsoft.com/office/officeart/2009/layout/CircleArrowProcess"/>
    <dgm:cxn modelId="{9DE2B442-02C4-4603-810B-5F393406130C}" type="presParOf" srcId="{40804B08-1285-48B2-B791-C0992818A84F}" destId="{476CD07C-69F2-4B38-AFEB-ACCED91D3696}" srcOrd="2" destOrd="0" presId="urn:microsoft.com/office/officeart/2009/layout/CircleArrowProcess"/>
    <dgm:cxn modelId="{B4E39FE7-A97B-4B49-9F3B-5383B1F0EDDE}" type="presParOf" srcId="{476CD07C-69F2-4B38-AFEB-ACCED91D3696}" destId="{EB6F16AA-E7E2-4B85-9809-628629B51338}" srcOrd="0" destOrd="0" presId="urn:microsoft.com/office/officeart/2009/layout/CircleArrowProcess"/>
    <dgm:cxn modelId="{C06B70AF-7109-4317-9952-61F83AF7EB22}" type="presParOf" srcId="{40804B08-1285-48B2-B791-C0992818A84F}" destId="{796C2273-97D6-4743-977E-7D8F5A7A9A69}" srcOrd="3" destOrd="0" presId="urn:microsoft.com/office/officeart/2009/layout/CircleArrowProcess"/>
    <dgm:cxn modelId="{EEFE163E-53EB-460E-8695-EFF4683B926B}" type="presParOf" srcId="{40804B08-1285-48B2-B791-C0992818A84F}" destId="{073F9C0C-8BE8-46C1-8481-C199396F3EB6}" srcOrd="4" destOrd="0" presId="urn:microsoft.com/office/officeart/2009/layout/CircleArrowProcess"/>
    <dgm:cxn modelId="{50853AF3-154A-47B3-9574-8FF2FFE66CBA}" type="presParOf" srcId="{073F9C0C-8BE8-46C1-8481-C199396F3EB6}" destId="{4185C788-3315-403F-8943-29F9B54F3897}" srcOrd="0" destOrd="0" presId="urn:microsoft.com/office/officeart/2009/layout/CircleArrowProcess"/>
    <dgm:cxn modelId="{2ECFBE88-4690-46ED-8146-B03D7E8F3A7D}" type="presParOf" srcId="{40804B08-1285-48B2-B791-C0992818A84F}" destId="{EBF066FD-CC63-47A6-9A16-CE9CF108F7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BD9CC-74C5-423F-A877-48207D6839DF}">
      <dsp:nvSpPr>
        <dsp:cNvPr id="0" name=""/>
        <dsp:cNvSpPr/>
      </dsp:nvSpPr>
      <dsp:spPr>
        <a:xfrm>
          <a:off x="4267034" y="0"/>
          <a:ext cx="4246413" cy="32089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D8397-8719-43EC-95B7-EEC29F4A2148}">
      <dsp:nvSpPr>
        <dsp:cNvPr id="0" name=""/>
        <dsp:cNvSpPr/>
      </dsp:nvSpPr>
      <dsp:spPr>
        <a:xfrm>
          <a:off x="5495189" y="1158523"/>
          <a:ext cx="1782873" cy="89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solidFill>
                <a:schemeClr val="bg1"/>
              </a:solidFill>
            </a:rPr>
            <a:t>Fact</a:t>
          </a:r>
        </a:p>
      </dsp:txBody>
      <dsp:txXfrm>
        <a:off x="5495189" y="1158523"/>
        <a:ext cx="1782873" cy="891223"/>
      </dsp:txXfrm>
    </dsp:sp>
    <dsp:sp modelId="{EB6F16AA-E7E2-4B85-9809-628629B51338}">
      <dsp:nvSpPr>
        <dsp:cNvPr id="0" name=""/>
        <dsp:cNvSpPr/>
      </dsp:nvSpPr>
      <dsp:spPr>
        <a:xfrm>
          <a:off x="3678551" y="1843772"/>
          <a:ext cx="3641107" cy="32089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2273-97D6-4743-977E-7D8F5A7A9A69}">
      <dsp:nvSpPr>
        <dsp:cNvPr id="0" name=""/>
        <dsp:cNvSpPr/>
      </dsp:nvSpPr>
      <dsp:spPr>
        <a:xfrm>
          <a:off x="4231902" y="3012961"/>
          <a:ext cx="2534407" cy="89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bg1"/>
              </a:solidFill>
            </a:rPr>
            <a:t>Grace</a:t>
          </a:r>
        </a:p>
      </dsp:txBody>
      <dsp:txXfrm>
        <a:off x="4231902" y="3012961"/>
        <a:ext cx="2534407" cy="891223"/>
      </dsp:txXfrm>
    </dsp:sp>
    <dsp:sp modelId="{4185C788-3315-403F-8943-29F9B54F3897}">
      <dsp:nvSpPr>
        <dsp:cNvPr id="0" name=""/>
        <dsp:cNvSpPr/>
      </dsp:nvSpPr>
      <dsp:spPr>
        <a:xfrm>
          <a:off x="4396671" y="3908183"/>
          <a:ext cx="3991959" cy="27576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066FD-CC63-47A6-9A16-CE9CF108F725}">
      <dsp:nvSpPr>
        <dsp:cNvPr id="0" name=""/>
        <dsp:cNvSpPr/>
      </dsp:nvSpPr>
      <dsp:spPr>
        <a:xfrm>
          <a:off x="5029165" y="4870064"/>
          <a:ext cx="2723356" cy="89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bg1"/>
              </a:solidFill>
            </a:rPr>
            <a:t>Faithful</a:t>
          </a:r>
        </a:p>
      </dsp:txBody>
      <dsp:txXfrm>
        <a:off x="5029165" y="4870064"/>
        <a:ext cx="2723356" cy="89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3B6E-2B2A-4B4A-A81A-B6E09B1AC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29ABD-5ADB-494E-9BC7-F776C741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3B6D-775A-4C8E-88FF-E0E73FF8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15F6-BA7D-4317-A07E-7DB05145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10070-54EC-41CA-8A0D-94CFC5DF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0BA2-D8E3-406E-8B69-C02A17C8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DFAEB-82DC-4B3A-9473-53C5BDACC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3B42-B1DE-410D-9A23-918E21CD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1E48-5F1A-4740-B785-8F4F7A75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3CA0-B27A-47D7-9BFB-11F17B4D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8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58F5A-80C4-461C-9C6F-3E7DE3BC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53F0-625F-4559-AA50-682311206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27A51-FCC9-47BE-9E86-E154C76A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294F-D5CC-4CE0-8662-C7789C0C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ED86-4261-40D2-884B-27058468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35E2-FC92-4DE3-83A4-55E44676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0EE4-F566-46E1-BFDC-F2535595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7B4D-95B1-4975-A719-E3742AAB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6581-AB01-41F2-8EAF-34813DCF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3776-83A5-4624-A11E-22AD35F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9902-CF9E-4F6B-9557-7BF40DE7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D176C-3617-4112-845C-43B9EA87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17CE-3945-49F4-AB13-B87E563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2DB5-1C17-40AE-9069-08EEC8FE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EB56-CF29-4C61-9772-0FE3431E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9C15-0FF2-45BF-8CF9-51BD25CB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94B9-67D0-4D94-9F21-ADD37D9EC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02D0B-8CCF-4C5A-90BB-3FB64ADC0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CB61E-CF73-4202-9FE3-0212811B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728F1-1C3A-4A31-9178-34397EF4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6DB39-77D1-4F97-B9DC-3E061D0D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DA1C-E322-4EB0-851B-8C2C1866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F02F8-0941-478E-A8DF-D4B67CFE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AB90E-873D-4F3E-B62A-2FDBF60A9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2E880-A726-4B5A-AB7F-FA06D2F6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345EF-8833-408F-AAC5-BC48210D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7D8D-F831-4379-B1F5-66DD40BF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70BED-18B0-44C9-A7D9-EB03D67B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524B4-351A-47F2-971C-84710492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F8ED-71E4-4A69-B015-AEAD7F70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8F36F-1A70-42C2-9616-F41E8045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191E9-C41B-4C2A-AA5C-DE3A3B05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AA800-FC8B-42DC-8E7F-DD66791E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F6F17-F335-4F85-BFE1-216C7DEF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99083-5014-41A6-88A3-2CA76A1D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49E4-6F7C-4FA7-8C9E-4F9A863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3C92-AEA7-40FC-9D2E-C1ECD315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0F53-82AB-4075-9E7E-3C38E602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6B30-B40A-4A58-AE3E-5D96811EC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FD58-112F-4E2B-AC60-9DFC2BDB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D8147-53FC-49DB-9F46-9702B094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3115F-1764-431F-82BC-64568F8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D243-D410-4F3A-9B4A-1ACF57DA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F1465-1055-4F97-B4E1-E2CF5B768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B4BB5-0C37-4850-A7BC-B52DC370C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5B676-D005-48C9-98C7-C7661581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33AEF-C2B7-46B8-9195-C57E570B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ECEB4-5C27-4F04-845A-FC82F16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7D72A-C335-44D1-878B-40C3EBA6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40FD-75EA-4F04-AEBE-B9AA4C76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DBDD-D4BF-4A65-8C9A-F38EBA6E4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7A0D-A9DC-4949-855E-46B49BABD3AB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CE20-0ADC-420C-BC57-A40450B5D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2857-3A63-4AEE-B94E-6AC8B9D86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75E1-707F-4F4D-AE8C-C1CE14E11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5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AA983-3FAF-4E22-9989-C316A18D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3AAF2-94DA-4E10-8919-C88A7553B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" y="246616"/>
            <a:ext cx="5698435" cy="103698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Matthew Chp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0ECA3-4358-44CB-9B05-F1429D274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1243" y="2472981"/>
            <a:ext cx="3865558" cy="1655762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“The  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Resume”</a:t>
            </a:r>
          </a:p>
        </p:txBody>
      </p:sp>
    </p:spTree>
    <p:extLst>
      <p:ext uri="{BB962C8B-B14F-4D97-AF65-F5344CB8AC3E}">
        <p14:creationId xmlns:p14="http://schemas.microsoft.com/office/powerpoint/2010/main" val="153378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DB36-CC45-41AC-A8FD-6BFA28E2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757452" cy="107342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Faithful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7E2-8AC3-4C64-939D-469CD439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903"/>
            <a:ext cx="12192000" cy="5804453"/>
          </a:xfrm>
        </p:spPr>
        <p:txBody>
          <a:bodyPr>
            <a:noAutofit/>
          </a:bodyPr>
          <a:lstStyle/>
          <a:p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17 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So all the generations from Abraham to David are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fourteen generations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; and from David until the carrying away into Babylon are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fourteen generations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; and from the carrying away into Babylon unto Christ are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fourteen generations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0DD7-55A6-4411-A6E1-519E24F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"/>
            <a:ext cx="12085983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Application #6 The Christmas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A131-DFC6-4946-8C34-D9950444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2138288"/>
            <a:ext cx="11978131" cy="451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“You cannot judge God on your calendar. God is faithful!”</a:t>
            </a:r>
          </a:p>
        </p:txBody>
      </p:sp>
    </p:spTree>
    <p:extLst>
      <p:ext uri="{BB962C8B-B14F-4D97-AF65-F5344CB8AC3E}">
        <p14:creationId xmlns:p14="http://schemas.microsoft.com/office/powerpoint/2010/main" val="88672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CAB5A-EE6C-4E35-A4C5-E9CF64B2F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096354"/>
              </p:ext>
            </p:extLst>
          </p:nvPr>
        </p:nvGraphicFramePr>
        <p:xfrm>
          <a:off x="0" y="0"/>
          <a:ext cx="12192000" cy="666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15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625B-5870-45ED-923B-071EB2DB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Fact – “Good News”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656F-892A-49CA-B235-83E26DAE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11940208" cy="5032375"/>
          </a:xfrm>
        </p:spPr>
        <p:txBody>
          <a:bodyPr>
            <a:normAutofit/>
          </a:bodyPr>
          <a:lstStyle/>
          <a:p>
            <a:r>
              <a:rPr lang="en-US" sz="7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US" sz="7200" b="0" i="0" dirty="0">
                <a:solidFill>
                  <a:schemeClr val="bg1"/>
                </a:solidFill>
                <a:effectLst/>
                <a:latin typeface="system-ui"/>
              </a:rPr>
              <a:t>And Jacob begat Joseph the husband of Mary, of whom </a:t>
            </a:r>
            <a:r>
              <a:rPr lang="en-US" sz="7200" b="1" i="0" dirty="0">
                <a:solidFill>
                  <a:srgbClr val="FFFF00"/>
                </a:solidFill>
                <a:effectLst/>
                <a:latin typeface="system-ui"/>
              </a:rPr>
              <a:t>was</a:t>
            </a:r>
            <a:r>
              <a:rPr lang="en-US" sz="7200" b="0" i="0" dirty="0">
                <a:solidFill>
                  <a:schemeClr val="bg1"/>
                </a:solidFill>
                <a:effectLst/>
                <a:latin typeface="system-ui"/>
              </a:rPr>
              <a:t> born Jesus, who is called Christ.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F87C-D174-45D8-8A49-366EAAD7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09"/>
            <a:ext cx="12046226" cy="206795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Application #1 – The story of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CCF8-979B-4D87-9527-D83D3727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2703443"/>
            <a:ext cx="11835211" cy="402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“It is not good advice for a better life, but Good News for a  new life!”</a:t>
            </a:r>
          </a:p>
        </p:txBody>
      </p:sp>
    </p:spTree>
    <p:extLst>
      <p:ext uri="{BB962C8B-B14F-4D97-AF65-F5344CB8AC3E}">
        <p14:creationId xmlns:p14="http://schemas.microsoft.com/office/powerpoint/2010/main" val="35309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D5C-864D-47F9-B367-64807807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Application #2 The Christmas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EC72-8F70-42EA-A899-3F845742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2239617"/>
            <a:ext cx="11859065" cy="4484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bg1"/>
                </a:solidFill>
              </a:rPr>
              <a:t>“We are to be messengers of the Good News!” </a:t>
            </a:r>
          </a:p>
        </p:txBody>
      </p:sp>
    </p:spTree>
    <p:extLst>
      <p:ext uri="{BB962C8B-B14F-4D97-AF65-F5344CB8AC3E}">
        <p14:creationId xmlns:p14="http://schemas.microsoft.com/office/powerpoint/2010/main" val="59767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E6C6-5A56-48AE-85ED-1470BB7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111550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Application #3 The Christmas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CBE0-B843-4C93-A801-EEF5FAE3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335237"/>
            <a:ext cx="11744688" cy="437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bg1"/>
                </a:solidFill>
              </a:rPr>
              <a:t>“The Good News of Jesus is fantastically True!”</a:t>
            </a:r>
          </a:p>
        </p:txBody>
      </p:sp>
    </p:spTree>
    <p:extLst>
      <p:ext uri="{BB962C8B-B14F-4D97-AF65-F5344CB8AC3E}">
        <p14:creationId xmlns:p14="http://schemas.microsoft.com/office/powerpoint/2010/main" val="365529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3E70-C639-4047-B097-24C5149D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740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Grace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0B65-E706-46F1-A5CD-949E6349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7408"/>
            <a:ext cx="12192000" cy="5890591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Judas begat Phares and Zara of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Thamar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; and Phares begat Esrom; and Esrom begat Aram;</a:t>
            </a:r>
          </a:p>
          <a:p>
            <a:pPr algn="l"/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Salmon begat Booz of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Rachab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; and Booz begat Obed of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Ruth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; and Obed begat Jesse;</a:t>
            </a:r>
          </a:p>
          <a:p>
            <a:pPr algn="l"/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Jesse begat David the king; and David the king begat Solomon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of her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that had been the wife of Urias;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0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4F0A-CA81-47D9-9A34-D1ED832D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Application #4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D5DC-5521-4CE2-8136-2B1F598AE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“When we mess with our sin, we make a bigger mess!” </a:t>
            </a:r>
          </a:p>
        </p:txBody>
      </p:sp>
    </p:spTree>
    <p:extLst>
      <p:ext uri="{BB962C8B-B14F-4D97-AF65-F5344CB8AC3E}">
        <p14:creationId xmlns:p14="http://schemas.microsoft.com/office/powerpoint/2010/main" val="167561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5507-690E-447E-9F63-E8589A10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98567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Application #5 The Christmas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0C19-ADE5-405D-A02C-C9623D74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597425"/>
            <a:ext cx="11830929" cy="412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“There is a place for the outcast and the mess up by the Grace of God!” </a:t>
            </a:r>
          </a:p>
        </p:txBody>
      </p:sp>
    </p:spTree>
    <p:extLst>
      <p:ext uri="{BB962C8B-B14F-4D97-AF65-F5344CB8AC3E}">
        <p14:creationId xmlns:p14="http://schemas.microsoft.com/office/powerpoint/2010/main" val="278844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system-ui</vt:lpstr>
      <vt:lpstr>Office Theme</vt:lpstr>
      <vt:lpstr>Matthew Chp 1</vt:lpstr>
      <vt:lpstr>PowerPoint Presentation</vt:lpstr>
      <vt:lpstr>Fact – “Good News” </vt:lpstr>
      <vt:lpstr>Application #1 – The story of Christmas</vt:lpstr>
      <vt:lpstr>Application #2 The Christmas Story </vt:lpstr>
      <vt:lpstr>Application #3 The Christmas Story </vt:lpstr>
      <vt:lpstr>Grace </vt:lpstr>
      <vt:lpstr>Application #4 </vt:lpstr>
      <vt:lpstr>Application #5 The Christmas Story </vt:lpstr>
      <vt:lpstr>Faithful </vt:lpstr>
      <vt:lpstr>Application #6 The Christmas Story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Chp 1</dc:title>
  <dc:creator>TJ</dc:creator>
  <cp:lastModifiedBy>TJ</cp:lastModifiedBy>
  <cp:revision>8</cp:revision>
  <dcterms:created xsi:type="dcterms:W3CDTF">2020-12-05T21:35:03Z</dcterms:created>
  <dcterms:modified xsi:type="dcterms:W3CDTF">2020-12-05T22:54:17Z</dcterms:modified>
</cp:coreProperties>
</file>