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1" r:id="rId5"/>
    <p:sldId id="257" r:id="rId6"/>
    <p:sldId id="258" r:id="rId7"/>
    <p:sldId id="259" r:id="rId8"/>
    <p:sldId id="268" r:id="rId9"/>
    <p:sldId id="271" r:id="rId10"/>
    <p:sldId id="263" r:id="rId11"/>
    <p:sldId id="265" r:id="rId12"/>
    <p:sldId id="269" r:id="rId13"/>
    <p:sldId id="270" r:id="rId14"/>
    <p:sldId id="272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08C9F-AE22-49F9-95AD-C95E4D45DA2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DFF9DA-F6A8-4888-881B-082B77D0D87E}">
      <dgm:prSet phldrT="[Text]"/>
      <dgm:spPr/>
      <dgm:t>
        <a:bodyPr/>
        <a:lstStyle/>
        <a:p>
          <a:r>
            <a:rPr lang="en-US" dirty="0"/>
            <a:t>Religion</a:t>
          </a:r>
        </a:p>
      </dgm:t>
    </dgm:pt>
    <dgm:pt modelId="{64F3F501-B223-460C-BE14-F3E9F5A990F6}" type="parTrans" cxnId="{77651B51-908D-4213-BD95-C3EB33F6C5C3}">
      <dgm:prSet/>
      <dgm:spPr/>
      <dgm:t>
        <a:bodyPr/>
        <a:lstStyle/>
        <a:p>
          <a:endParaRPr lang="en-US"/>
        </a:p>
      </dgm:t>
    </dgm:pt>
    <dgm:pt modelId="{010D3AA2-F9F2-45F4-ABAF-9BD3B77679D8}" type="sibTrans" cxnId="{77651B51-908D-4213-BD95-C3EB33F6C5C3}">
      <dgm:prSet/>
      <dgm:spPr/>
      <dgm:t>
        <a:bodyPr/>
        <a:lstStyle/>
        <a:p>
          <a:endParaRPr lang="en-US" dirty="0"/>
        </a:p>
      </dgm:t>
    </dgm:pt>
    <dgm:pt modelId="{63AC61C2-8AE6-418A-AC43-8D27A230EC91}">
      <dgm:prSet phldrT="[Text]"/>
      <dgm:spPr/>
      <dgm:t>
        <a:bodyPr/>
        <a:lstStyle/>
        <a:p>
          <a:r>
            <a:rPr lang="en-US" dirty="0"/>
            <a:t>Politics</a:t>
          </a:r>
        </a:p>
      </dgm:t>
    </dgm:pt>
    <dgm:pt modelId="{388BF5FE-027D-4060-B960-9DCCCA17199C}" type="parTrans" cxnId="{68F55039-39B2-4369-A0A1-D894729185C2}">
      <dgm:prSet/>
      <dgm:spPr/>
      <dgm:t>
        <a:bodyPr/>
        <a:lstStyle/>
        <a:p>
          <a:endParaRPr lang="en-US"/>
        </a:p>
      </dgm:t>
    </dgm:pt>
    <dgm:pt modelId="{ED9522DA-7F59-4AAD-9D90-D0A4783D6542}" type="sibTrans" cxnId="{68F55039-39B2-4369-A0A1-D894729185C2}">
      <dgm:prSet/>
      <dgm:spPr/>
      <dgm:t>
        <a:bodyPr/>
        <a:lstStyle/>
        <a:p>
          <a:endParaRPr lang="en-US" dirty="0"/>
        </a:p>
      </dgm:t>
    </dgm:pt>
    <dgm:pt modelId="{8616ADD1-2D96-4235-B1FB-1F0B15EA789A}">
      <dgm:prSet phldrT="[Text]"/>
      <dgm:spPr/>
      <dgm:t>
        <a:bodyPr/>
        <a:lstStyle/>
        <a:p>
          <a:r>
            <a:rPr lang="en-US" dirty="0"/>
            <a:t>Economic</a:t>
          </a:r>
        </a:p>
      </dgm:t>
    </dgm:pt>
    <dgm:pt modelId="{D4EC6E57-E75D-4D63-B54C-33497C60A06C}" type="parTrans" cxnId="{D9CD6C6B-29F2-4770-AD95-660268835E7A}">
      <dgm:prSet/>
      <dgm:spPr/>
      <dgm:t>
        <a:bodyPr/>
        <a:lstStyle/>
        <a:p>
          <a:endParaRPr lang="en-US"/>
        </a:p>
      </dgm:t>
    </dgm:pt>
    <dgm:pt modelId="{1AB2255D-21AA-4763-A024-ED8944163F6E}" type="sibTrans" cxnId="{D9CD6C6B-29F2-4770-AD95-660268835E7A}">
      <dgm:prSet/>
      <dgm:spPr/>
      <dgm:t>
        <a:bodyPr/>
        <a:lstStyle/>
        <a:p>
          <a:endParaRPr lang="en-US" dirty="0"/>
        </a:p>
      </dgm:t>
    </dgm:pt>
    <dgm:pt modelId="{CDE1FEB4-457C-438D-BB23-79F87A252C2A}" type="pres">
      <dgm:prSet presAssocID="{BBC08C9F-AE22-49F9-95AD-C95E4D45DA20}" presName="Name0" presStyleCnt="0">
        <dgm:presLayoutVars>
          <dgm:dir/>
          <dgm:resizeHandles val="exact"/>
        </dgm:presLayoutVars>
      </dgm:prSet>
      <dgm:spPr/>
    </dgm:pt>
    <dgm:pt modelId="{52F591C3-0944-4C7E-8691-32188E4C6C3F}" type="pres">
      <dgm:prSet presAssocID="{E1DFF9DA-F6A8-4888-881B-082B77D0D87E}" presName="node" presStyleLbl="node1" presStyleIdx="0" presStyleCnt="3">
        <dgm:presLayoutVars>
          <dgm:bulletEnabled val="1"/>
        </dgm:presLayoutVars>
      </dgm:prSet>
      <dgm:spPr/>
    </dgm:pt>
    <dgm:pt modelId="{6C7D7440-6F8C-453A-BA56-C4BF0DD70AC5}" type="pres">
      <dgm:prSet presAssocID="{010D3AA2-F9F2-45F4-ABAF-9BD3B77679D8}" presName="sibTrans" presStyleLbl="sibTrans2D1" presStyleIdx="0" presStyleCnt="3"/>
      <dgm:spPr/>
    </dgm:pt>
    <dgm:pt modelId="{0B697929-ADE4-494B-9C69-66A05BAE9B10}" type="pres">
      <dgm:prSet presAssocID="{010D3AA2-F9F2-45F4-ABAF-9BD3B77679D8}" presName="connectorText" presStyleLbl="sibTrans2D1" presStyleIdx="0" presStyleCnt="3"/>
      <dgm:spPr/>
    </dgm:pt>
    <dgm:pt modelId="{DA057DF4-B7CF-4481-A059-75412183E92A}" type="pres">
      <dgm:prSet presAssocID="{63AC61C2-8AE6-418A-AC43-8D27A230EC91}" presName="node" presStyleLbl="node1" presStyleIdx="1" presStyleCnt="3">
        <dgm:presLayoutVars>
          <dgm:bulletEnabled val="1"/>
        </dgm:presLayoutVars>
      </dgm:prSet>
      <dgm:spPr/>
    </dgm:pt>
    <dgm:pt modelId="{DCFB7F93-B4D1-44DE-B2E5-D05A314DBAED}" type="pres">
      <dgm:prSet presAssocID="{ED9522DA-7F59-4AAD-9D90-D0A4783D6542}" presName="sibTrans" presStyleLbl="sibTrans2D1" presStyleIdx="1" presStyleCnt="3"/>
      <dgm:spPr/>
    </dgm:pt>
    <dgm:pt modelId="{54C4DC60-D269-4F51-AB61-6DC31FA92542}" type="pres">
      <dgm:prSet presAssocID="{ED9522DA-7F59-4AAD-9D90-D0A4783D6542}" presName="connectorText" presStyleLbl="sibTrans2D1" presStyleIdx="1" presStyleCnt="3"/>
      <dgm:spPr/>
    </dgm:pt>
    <dgm:pt modelId="{CD696D6C-E2B3-4375-95CE-C1FC6C9BCB98}" type="pres">
      <dgm:prSet presAssocID="{8616ADD1-2D96-4235-B1FB-1F0B15EA789A}" presName="node" presStyleLbl="node1" presStyleIdx="2" presStyleCnt="3">
        <dgm:presLayoutVars>
          <dgm:bulletEnabled val="1"/>
        </dgm:presLayoutVars>
      </dgm:prSet>
      <dgm:spPr/>
    </dgm:pt>
    <dgm:pt modelId="{BB27F574-DE1A-4C1C-8927-8F831B2AEA7E}" type="pres">
      <dgm:prSet presAssocID="{1AB2255D-21AA-4763-A024-ED8944163F6E}" presName="sibTrans" presStyleLbl="sibTrans2D1" presStyleIdx="2" presStyleCnt="3"/>
      <dgm:spPr/>
    </dgm:pt>
    <dgm:pt modelId="{FCE7F512-E982-4B8C-94F7-AC1DE6108B3E}" type="pres">
      <dgm:prSet presAssocID="{1AB2255D-21AA-4763-A024-ED8944163F6E}" presName="connectorText" presStyleLbl="sibTrans2D1" presStyleIdx="2" presStyleCnt="3"/>
      <dgm:spPr/>
    </dgm:pt>
  </dgm:ptLst>
  <dgm:cxnLst>
    <dgm:cxn modelId="{FDD9C901-21D6-44B2-91DB-E9D9D3A2F079}" type="presOf" srcId="{ED9522DA-7F59-4AAD-9D90-D0A4783D6542}" destId="{54C4DC60-D269-4F51-AB61-6DC31FA92542}" srcOrd="1" destOrd="0" presId="urn:microsoft.com/office/officeart/2005/8/layout/cycle7"/>
    <dgm:cxn modelId="{95E78012-6488-4BB4-B865-3AA0E806A775}" type="presOf" srcId="{1AB2255D-21AA-4763-A024-ED8944163F6E}" destId="{BB27F574-DE1A-4C1C-8927-8F831B2AEA7E}" srcOrd="0" destOrd="0" presId="urn:microsoft.com/office/officeart/2005/8/layout/cycle7"/>
    <dgm:cxn modelId="{20C39A35-3EDF-4ADC-8372-DBD34353BF43}" type="presOf" srcId="{010D3AA2-F9F2-45F4-ABAF-9BD3B77679D8}" destId="{0B697929-ADE4-494B-9C69-66A05BAE9B10}" srcOrd="1" destOrd="0" presId="urn:microsoft.com/office/officeart/2005/8/layout/cycle7"/>
    <dgm:cxn modelId="{68F55039-39B2-4369-A0A1-D894729185C2}" srcId="{BBC08C9F-AE22-49F9-95AD-C95E4D45DA20}" destId="{63AC61C2-8AE6-418A-AC43-8D27A230EC91}" srcOrd="1" destOrd="0" parTransId="{388BF5FE-027D-4060-B960-9DCCCA17199C}" sibTransId="{ED9522DA-7F59-4AAD-9D90-D0A4783D6542}"/>
    <dgm:cxn modelId="{79F73E3B-739C-447A-957C-7D7DBD4BDC4B}" type="presOf" srcId="{E1DFF9DA-F6A8-4888-881B-082B77D0D87E}" destId="{52F591C3-0944-4C7E-8691-32188E4C6C3F}" srcOrd="0" destOrd="0" presId="urn:microsoft.com/office/officeart/2005/8/layout/cycle7"/>
    <dgm:cxn modelId="{D9CD6C6B-29F2-4770-AD95-660268835E7A}" srcId="{BBC08C9F-AE22-49F9-95AD-C95E4D45DA20}" destId="{8616ADD1-2D96-4235-B1FB-1F0B15EA789A}" srcOrd="2" destOrd="0" parTransId="{D4EC6E57-E75D-4D63-B54C-33497C60A06C}" sibTransId="{1AB2255D-21AA-4763-A024-ED8944163F6E}"/>
    <dgm:cxn modelId="{77651B51-908D-4213-BD95-C3EB33F6C5C3}" srcId="{BBC08C9F-AE22-49F9-95AD-C95E4D45DA20}" destId="{E1DFF9DA-F6A8-4888-881B-082B77D0D87E}" srcOrd="0" destOrd="0" parTransId="{64F3F501-B223-460C-BE14-F3E9F5A990F6}" sibTransId="{010D3AA2-F9F2-45F4-ABAF-9BD3B77679D8}"/>
    <dgm:cxn modelId="{83DFA273-F747-457A-8293-82AC29D8179F}" type="presOf" srcId="{BBC08C9F-AE22-49F9-95AD-C95E4D45DA20}" destId="{CDE1FEB4-457C-438D-BB23-79F87A252C2A}" srcOrd="0" destOrd="0" presId="urn:microsoft.com/office/officeart/2005/8/layout/cycle7"/>
    <dgm:cxn modelId="{653027C3-E2F7-40A9-925B-1ABD85162CB2}" type="presOf" srcId="{63AC61C2-8AE6-418A-AC43-8D27A230EC91}" destId="{DA057DF4-B7CF-4481-A059-75412183E92A}" srcOrd="0" destOrd="0" presId="urn:microsoft.com/office/officeart/2005/8/layout/cycle7"/>
    <dgm:cxn modelId="{AC3679C3-984C-46BF-9891-D1E315A61C89}" type="presOf" srcId="{8616ADD1-2D96-4235-B1FB-1F0B15EA789A}" destId="{CD696D6C-E2B3-4375-95CE-C1FC6C9BCB98}" srcOrd="0" destOrd="0" presId="urn:microsoft.com/office/officeart/2005/8/layout/cycle7"/>
    <dgm:cxn modelId="{C6F706E5-89E6-4337-A3CB-39884F3F4311}" type="presOf" srcId="{1AB2255D-21AA-4763-A024-ED8944163F6E}" destId="{FCE7F512-E982-4B8C-94F7-AC1DE6108B3E}" srcOrd="1" destOrd="0" presId="urn:microsoft.com/office/officeart/2005/8/layout/cycle7"/>
    <dgm:cxn modelId="{2DE3E6FC-2414-4ADA-8106-3F703C660663}" type="presOf" srcId="{ED9522DA-7F59-4AAD-9D90-D0A4783D6542}" destId="{DCFB7F93-B4D1-44DE-B2E5-D05A314DBAED}" srcOrd="0" destOrd="0" presId="urn:microsoft.com/office/officeart/2005/8/layout/cycle7"/>
    <dgm:cxn modelId="{B9DBD7FD-6F16-40E6-85E7-7AF446BC310E}" type="presOf" srcId="{010D3AA2-F9F2-45F4-ABAF-9BD3B77679D8}" destId="{6C7D7440-6F8C-453A-BA56-C4BF0DD70AC5}" srcOrd="0" destOrd="0" presId="urn:microsoft.com/office/officeart/2005/8/layout/cycle7"/>
    <dgm:cxn modelId="{8D633A97-CA57-4641-94EE-FA8F3B2D4D5C}" type="presParOf" srcId="{CDE1FEB4-457C-438D-BB23-79F87A252C2A}" destId="{52F591C3-0944-4C7E-8691-32188E4C6C3F}" srcOrd="0" destOrd="0" presId="urn:microsoft.com/office/officeart/2005/8/layout/cycle7"/>
    <dgm:cxn modelId="{C5368F9A-B11E-4BFE-A5FB-7B8767E6A2F5}" type="presParOf" srcId="{CDE1FEB4-457C-438D-BB23-79F87A252C2A}" destId="{6C7D7440-6F8C-453A-BA56-C4BF0DD70AC5}" srcOrd="1" destOrd="0" presId="urn:microsoft.com/office/officeart/2005/8/layout/cycle7"/>
    <dgm:cxn modelId="{207CE974-C128-46BB-B680-8F084590477F}" type="presParOf" srcId="{6C7D7440-6F8C-453A-BA56-C4BF0DD70AC5}" destId="{0B697929-ADE4-494B-9C69-66A05BAE9B10}" srcOrd="0" destOrd="0" presId="urn:microsoft.com/office/officeart/2005/8/layout/cycle7"/>
    <dgm:cxn modelId="{7E5F6AB0-1E4B-4561-BD31-940A2BB4081B}" type="presParOf" srcId="{CDE1FEB4-457C-438D-BB23-79F87A252C2A}" destId="{DA057DF4-B7CF-4481-A059-75412183E92A}" srcOrd="2" destOrd="0" presId="urn:microsoft.com/office/officeart/2005/8/layout/cycle7"/>
    <dgm:cxn modelId="{28D40629-FF41-44E5-A694-9846CD677D6B}" type="presParOf" srcId="{CDE1FEB4-457C-438D-BB23-79F87A252C2A}" destId="{DCFB7F93-B4D1-44DE-B2E5-D05A314DBAED}" srcOrd="3" destOrd="0" presId="urn:microsoft.com/office/officeart/2005/8/layout/cycle7"/>
    <dgm:cxn modelId="{761DB412-597F-4571-B164-34EF9BEDB22D}" type="presParOf" srcId="{DCFB7F93-B4D1-44DE-B2E5-D05A314DBAED}" destId="{54C4DC60-D269-4F51-AB61-6DC31FA92542}" srcOrd="0" destOrd="0" presId="urn:microsoft.com/office/officeart/2005/8/layout/cycle7"/>
    <dgm:cxn modelId="{C23B227A-8C2C-4AD4-82EC-21BB16B9C072}" type="presParOf" srcId="{CDE1FEB4-457C-438D-BB23-79F87A252C2A}" destId="{CD696D6C-E2B3-4375-95CE-C1FC6C9BCB98}" srcOrd="4" destOrd="0" presId="urn:microsoft.com/office/officeart/2005/8/layout/cycle7"/>
    <dgm:cxn modelId="{A40BD8B1-22EF-4FAE-A624-55A1AC0FC823}" type="presParOf" srcId="{CDE1FEB4-457C-438D-BB23-79F87A252C2A}" destId="{BB27F574-DE1A-4C1C-8927-8F831B2AEA7E}" srcOrd="5" destOrd="0" presId="urn:microsoft.com/office/officeart/2005/8/layout/cycle7"/>
    <dgm:cxn modelId="{CA83C3B8-EA4A-41C1-9B78-9EC02DF7BF12}" type="presParOf" srcId="{BB27F574-DE1A-4C1C-8927-8F831B2AEA7E}" destId="{FCE7F512-E982-4B8C-94F7-AC1DE6108B3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C9043-E242-4867-9AD7-26B85BD2E0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85BFC-E97B-4258-867E-5DCFFB5C6AB3}">
      <dgm:prSet phldrT="[Text]"/>
      <dgm:spPr/>
      <dgm:t>
        <a:bodyPr/>
        <a:lstStyle/>
        <a:p>
          <a:r>
            <a:rPr lang="en-US" dirty="0"/>
            <a:t>Mede/</a:t>
          </a:r>
        </a:p>
        <a:p>
          <a:r>
            <a:rPr lang="en-US" dirty="0"/>
            <a:t>Persia</a:t>
          </a:r>
        </a:p>
      </dgm:t>
    </dgm:pt>
    <dgm:pt modelId="{2C8611FA-CEC0-46C8-95AF-89EE133B9202}" type="parTrans" cxnId="{7C3A3841-1A85-4FA0-BF76-5591279B1CC0}">
      <dgm:prSet/>
      <dgm:spPr/>
      <dgm:t>
        <a:bodyPr/>
        <a:lstStyle/>
        <a:p>
          <a:endParaRPr lang="en-US"/>
        </a:p>
      </dgm:t>
    </dgm:pt>
    <dgm:pt modelId="{A8EEE052-DEB1-41AA-A0F9-D5BED68B09C0}" type="sibTrans" cxnId="{7C3A3841-1A85-4FA0-BF76-5591279B1CC0}">
      <dgm:prSet/>
      <dgm:spPr/>
      <dgm:t>
        <a:bodyPr/>
        <a:lstStyle/>
        <a:p>
          <a:endParaRPr lang="en-US"/>
        </a:p>
      </dgm:t>
    </dgm:pt>
    <dgm:pt modelId="{184CCE93-83A9-4952-ACD5-1F8AB01B9A14}">
      <dgm:prSet phldrT="[Text]"/>
      <dgm:spPr/>
      <dgm:t>
        <a:bodyPr/>
        <a:lstStyle/>
        <a:p>
          <a:r>
            <a:rPr lang="en-US" dirty="0"/>
            <a:t>Greece</a:t>
          </a:r>
        </a:p>
      </dgm:t>
    </dgm:pt>
    <dgm:pt modelId="{5BA08628-2FE1-4AC4-BC8B-F0A2D18D310E}" type="parTrans" cxnId="{D66B22B7-4AE1-4CC4-9703-22639040C2E9}">
      <dgm:prSet/>
      <dgm:spPr/>
      <dgm:t>
        <a:bodyPr/>
        <a:lstStyle/>
        <a:p>
          <a:endParaRPr lang="en-US"/>
        </a:p>
      </dgm:t>
    </dgm:pt>
    <dgm:pt modelId="{2685D298-EAE6-49C3-A58F-B22D4E09A59D}" type="sibTrans" cxnId="{D66B22B7-4AE1-4CC4-9703-22639040C2E9}">
      <dgm:prSet/>
      <dgm:spPr/>
      <dgm:t>
        <a:bodyPr/>
        <a:lstStyle/>
        <a:p>
          <a:endParaRPr lang="en-US"/>
        </a:p>
      </dgm:t>
    </dgm:pt>
    <dgm:pt modelId="{E9E33036-DF44-4D9F-8107-255D4E14CC1C}">
      <dgm:prSet phldrT="[Text]"/>
      <dgm:spPr/>
      <dgm:t>
        <a:bodyPr/>
        <a:lstStyle/>
        <a:p>
          <a:r>
            <a:rPr lang="en-US" dirty="0"/>
            <a:t>Roman</a:t>
          </a:r>
        </a:p>
      </dgm:t>
    </dgm:pt>
    <dgm:pt modelId="{4A92BEE8-DA03-4FB7-B4CE-442C0543E97C}" type="parTrans" cxnId="{B4C3129A-D599-4112-9463-497AEB3D992E}">
      <dgm:prSet/>
      <dgm:spPr/>
      <dgm:t>
        <a:bodyPr/>
        <a:lstStyle/>
        <a:p>
          <a:endParaRPr lang="en-US"/>
        </a:p>
      </dgm:t>
    </dgm:pt>
    <dgm:pt modelId="{5DB00A39-2B93-423A-938F-513DD73D541A}" type="sibTrans" cxnId="{B4C3129A-D599-4112-9463-497AEB3D992E}">
      <dgm:prSet/>
      <dgm:spPr/>
      <dgm:t>
        <a:bodyPr/>
        <a:lstStyle/>
        <a:p>
          <a:endParaRPr lang="en-US"/>
        </a:p>
      </dgm:t>
    </dgm:pt>
    <dgm:pt modelId="{D5799AC5-075E-44EC-9699-377EDF9DED0C}">
      <dgm:prSet phldrT="[Text]"/>
      <dgm:spPr/>
      <dgm:t>
        <a:bodyPr/>
        <a:lstStyle/>
        <a:p>
          <a:r>
            <a:rPr lang="en-US" dirty="0"/>
            <a:t>Egypt</a:t>
          </a:r>
        </a:p>
      </dgm:t>
    </dgm:pt>
    <dgm:pt modelId="{F3278064-0F85-49C6-9845-C4020E381EA9}" type="parTrans" cxnId="{8201C37F-C4D9-474F-8D4E-0E7FC095A6D2}">
      <dgm:prSet/>
      <dgm:spPr/>
      <dgm:t>
        <a:bodyPr/>
        <a:lstStyle/>
        <a:p>
          <a:endParaRPr lang="en-US"/>
        </a:p>
      </dgm:t>
    </dgm:pt>
    <dgm:pt modelId="{ED629738-B477-4BE3-93E7-10EDAA3D3FE7}" type="sibTrans" cxnId="{8201C37F-C4D9-474F-8D4E-0E7FC095A6D2}">
      <dgm:prSet/>
      <dgm:spPr/>
      <dgm:t>
        <a:bodyPr/>
        <a:lstStyle/>
        <a:p>
          <a:endParaRPr lang="en-US"/>
        </a:p>
      </dgm:t>
    </dgm:pt>
    <dgm:pt modelId="{59C219B0-ACCF-461C-B229-70E4FBEF91A8}">
      <dgm:prSet phldrT="[Text]"/>
      <dgm:spPr/>
      <dgm:t>
        <a:bodyPr/>
        <a:lstStyle/>
        <a:p>
          <a:r>
            <a:rPr lang="en-US" dirty="0"/>
            <a:t>Assyria</a:t>
          </a:r>
        </a:p>
      </dgm:t>
    </dgm:pt>
    <dgm:pt modelId="{CFDCB89B-6449-4DB5-8A95-3CB5443D6FA7}" type="parTrans" cxnId="{F40D7AE6-8C12-4931-9262-A8B15AA8DF88}">
      <dgm:prSet/>
      <dgm:spPr/>
      <dgm:t>
        <a:bodyPr/>
        <a:lstStyle/>
        <a:p>
          <a:endParaRPr lang="en-US"/>
        </a:p>
      </dgm:t>
    </dgm:pt>
    <dgm:pt modelId="{36F5D975-F1CE-417D-B53C-6A20749241DA}" type="sibTrans" cxnId="{F40D7AE6-8C12-4931-9262-A8B15AA8DF88}">
      <dgm:prSet/>
      <dgm:spPr/>
      <dgm:t>
        <a:bodyPr/>
        <a:lstStyle/>
        <a:p>
          <a:endParaRPr lang="en-US"/>
        </a:p>
      </dgm:t>
    </dgm:pt>
    <dgm:pt modelId="{577E29A9-1AB5-4795-951C-62FB62563F15}">
      <dgm:prSet phldrT="[Text]"/>
      <dgm:spPr/>
      <dgm:t>
        <a:bodyPr/>
        <a:lstStyle/>
        <a:p>
          <a:r>
            <a:rPr lang="en-US" dirty="0"/>
            <a:t>Babylon</a:t>
          </a:r>
        </a:p>
      </dgm:t>
    </dgm:pt>
    <dgm:pt modelId="{BE273725-2DD6-4EEE-91B8-08A68B72C937}" type="parTrans" cxnId="{6EEC606E-BBC9-4B73-ACC3-22E8B441E82F}">
      <dgm:prSet/>
      <dgm:spPr/>
      <dgm:t>
        <a:bodyPr/>
        <a:lstStyle/>
        <a:p>
          <a:endParaRPr lang="en-US"/>
        </a:p>
      </dgm:t>
    </dgm:pt>
    <dgm:pt modelId="{E9C91D8E-A752-4515-A8E6-056FEFFCC641}" type="sibTrans" cxnId="{6EEC606E-BBC9-4B73-ACC3-22E8B441E82F}">
      <dgm:prSet/>
      <dgm:spPr/>
      <dgm:t>
        <a:bodyPr/>
        <a:lstStyle/>
        <a:p>
          <a:endParaRPr lang="en-US"/>
        </a:p>
      </dgm:t>
    </dgm:pt>
    <dgm:pt modelId="{C6CAC8A1-4EBB-47F0-9331-5DFF0BA26632}" type="pres">
      <dgm:prSet presAssocID="{9DCC9043-E242-4867-9AD7-26B85BD2E032}" presName="diagram" presStyleCnt="0">
        <dgm:presLayoutVars>
          <dgm:dir/>
          <dgm:resizeHandles val="exact"/>
        </dgm:presLayoutVars>
      </dgm:prSet>
      <dgm:spPr/>
    </dgm:pt>
    <dgm:pt modelId="{D878C17D-9DBD-40F2-8895-3D4A82157BC3}" type="pres">
      <dgm:prSet presAssocID="{E0085BFC-E97B-4258-867E-5DCFFB5C6AB3}" presName="node" presStyleLbl="node1" presStyleIdx="0" presStyleCnt="6">
        <dgm:presLayoutVars>
          <dgm:bulletEnabled val="1"/>
        </dgm:presLayoutVars>
      </dgm:prSet>
      <dgm:spPr/>
    </dgm:pt>
    <dgm:pt modelId="{66A9FAFA-DB36-4266-A6DB-1E6367E17AD8}" type="pres">
      <dgm:prSet presAssocID="{A8EEE052-DEB1-41AA-A0F9-D5BED68B09C0}" presName="sibTrans" presStyleCnt="0"/>
      <dgm:spPr/>
    </dgm:pt>
    <dgm:pt modelId="{ACB0AE3C-8E38-40BE-84F0-F32CFD3558D9}" type="pres">
      <dgm:prSet presAssocID="{184CCE93-83A9-4952-ACD5-1F8AB01B9A14}" presName="node" presStyleLbl="node1" presStyleIdx="1" presStyleCnt="6">
        <dgm:presLayoutVars>
          <dgm:bulletEnabled val="1"/>
        </dgm:presLayoutVars>
      </dgm:prSet>
      <dgm:spPr/>
    </dgm:pt>
    <dgm:pt modelId="{76527BE7-3D41-4F10-8C31-5BF5FB9F51E8}" type="pres">
      <dgm:prSet presAssocID="{2685D298-EAE6-49C3-A58F-B22D4E09A59D}" presName="sibTrans" presStyleCnt="0"/>
      <dgm:spPr/>
    </dgm:pt>
    <dgm:pt modelId="{451868F5-DA49-4ABE-872A-B632D864DC7E}" type="pres">
      <dgm:prSet presAssocID="{E9E33036-DF44-4D9F-8107-255D4E14CC1C}" presName="node" presStyleLbl="node1" presStyleIdx="2" presStyleCnt="6">
        <dgm:presLayoutVars>
          <dgm:bulletEnabled val="1"/>
        </dgm:presLayoutVars>
      </dgm:prSet>
      <dgm:spPr/>
    </dgm:pt>
    <dgm:pt modelId="{B8E2AB16-2091-42E2-8F1A-0924B78D93B2}" type="pres">
      <dgm:prSet presAssocID="{5DB00A39-2B93-423A-938F-513DD73D541A}" presName="sibTrans" presStyleCnt="0"/>
      <dgm:spPr/>
    </dgm:pt>
    <dgm:pt modelId="{A5F0E3F7-777B-4D8B-9FE2-B3DC3B8EEBD7}" type="pres">
      <dgm:prSet presAssocID="{D5799AC5-075E-44EC-9699-377EDF9DED0C}" presName="node" presStyleLbl="node1" presStyleIdx="3" presStyleCnt="6">
        <dgm:presLayoutVars>
          <dgm:bulletEnabled val="1"/>
        </dgm:presLayoutVars>
      </dgm:prSet>
      <dgm:spPr/>
    </dgm:pt>
    <dgm:pt modelId="{54D73213-9807-4945-B6F5-3E7CC6A3C27B}" type="pres">
      <dgm:prSet presAssocID="{ED629738-B477-4BE3-93E7-10EDAA3D3FE7}" presName="sibTrans" presStyleCnt="0"/>
      <dgm:spPr/>
    </dgm:pt>
    <dgm:pt modelId="{EEA1B055-BD1A-4780-A4F1-5DA6650A91D5}" type="pres">
      <dgm:prSet presAssocID="{59C219B0-ACCF-461C-B229-70E4FBEF91A8}" presName="node" presStyleLbl="node1" presStyleIdx="4" presStyleCnt="6">
        <dgm:presLayoutVars>
          <dgm:bulletEnabled val="1"/>
        </dgm:presLayoutVars>
      </dgm:prSet>
      <dgm:spPr/>
    </dgm:pt>
    <dgm:pt modelId="{0ABF7091-C493-4804-A867-C95FE79AD423}" type="pres">
      <dgm:prSet presAssocID="{36F5D975-F1CE-417D-B53C-6A20749241DA}" presName="sibTrans" presStyleCnt="0"/>
      <dgm:spPr/>
    </dgm:pt>
    <dgm:pt modelId="{03FE1CDC-7FFE-4354-B1EE-9A42B499BEFC}" type="pres">
      <dgm:prSet presAssocID="{577E29A9-1AB5-4795-951C-62FB62563F15}" presName="node" presStyleLbl="node1" presStyleIdx="5" presStyleCnt="6">
        <dgm:presLayoutVars>
          <dgm:bulletEnabled val="1"/>
        </dgm:presLayoutVars>
      </dgm:prSet>
      <dgm:spPr/>
    </dgm:pt>
  </dgm:ptLst>
  <dgm:cxnLst>
    <dgm:cxn modelId="{7C3A3841-1A85-4FA0-BF76-5591279B1CC0}" srcId="{9DCC9043-E242-4867-9AD7-26B85BD2E032}" destId="{E0085BFC-E97B-4258-867E-5DCFFB5C6AB3}" srcOrd="0" destOrd="0" parTransId="{2C8611FA-CEC0-46C8-95AF-89EE133B9202}" sibTransId="{A8EEE052-DEB1-41AA-A0F9-D5BED68B09C0}"/>
    <dgm:cxn modelId="{07D37D4C-499C-4DE2-B32F-25093FD23745}" type="presOf" srcId="{577E29A9-1AB5-4795-951C-62FB62563F15}" destId="{03FE1CDC-7FFE-4354-B1EE-9A42B499BEFC}" srcOrd="0" destOrd="0" presId="urn:microsoft.com/office/officeart/2005/8/layout/default"/>
    <dgm:cxn modelId="{6EEC606E-BBC9-4B73-ACC3-22E8B441E82F}" srcId="{9DCC9043-E242-4867-9AD7-26B85BD2E032}" destId="{577E29A9-1AB5-4795-951C-62FB62563F15}" srcOrd="5" destOrd="0" parTransId="{BE273725-2DD6-4EEE-91B8-08A68B72C937}" sibTransId="{E9C91D8E-A752-4515-A8E6-056FEFFCC641}"/>
    <dgm:cxn modelId="{9BE37070-2972-4289-9BED-BEFFC2B84DD5}" type="presOf" srcId="{E9E33036-DF44-4D9F-8107-255D4E14CC1C}" destId="{451868F5-DA49-4ABE-872A-B632D864DC7E}" srcOrd="0" destOrd="0" presId="urn:microsoft.com/office/officeart/2005/8/layout/default"/>
    <dgm:cxn modelId="{8201C37F-C4D9-474F-8D4E-0E7FC095A6D2}" srcId="{9DCC9043-E242-4867-9AD7-26B85BD2E032}" destId="{D5799AC5-075E-44EC-9699-377EDF9DED0C}" srcOrd="3" destOrd="0" parTransId="{F3278064-0F85-49C6-9845-C4020E381EA9}" sibTransId="{ED629738-B477-4BE3-93E7-10EDAA3D3FE7}"/>
    <dgm:cxn modelId="{C1CBAC8C-FD8E-4209-B20C-E7E47FE66101}" type="presOf" srcId="{D5799AC5-075E-44EC-9699-377EDF9DED0C}" destId="{A5F0E3F7-777B-4D8B-9FE2-B3DC3B8EEBD7}" srcOrd="0" destOrd="0" presId="urn:microsoft.com/office/officeart/2005/8/layout/default"/>
    <dgm:cxn modelId="{B4C3129A-D599-4112-9463-497AEB3D992E}" srcId="{9DCC9043-E242-4867-9AD7-26B85BD2E032}" destId="{E9E33036-DF44-4D9F-8107-255D4E14CC1C}" srcOrd="2" destOrd="0" parTransId="{4A92BEE8-DA03-4FB7-B4CE-442C0543E97C}" sibTransId="{5DB00A39-2B93-423A-938F-513DD73D541A}"/>
    <dgm:cxn modelId="{D66B22B7-4AE1-4CC4-9703-22639040C2E9}" srcId="{9DCC9043-E242-4867-9AD7-26B85BD2E032}" destId="{184CCE93-83A9-4952-ACD5-1F8AB01B9A14}" srcOrd="1" destOrd="0" parTransId="{5BA08628-2FE1-4AC4-BC8B-F0A2D18D310E}" sibTransId="{2685D298-EAE6-49C3-A58F-B22D4E09A59D}"/>
    <dgm:cxn modelId="{5015A6BD-E36A-4ECF-A09B-50ECDBFFC60E}" type="presOf" srcId="{E0085BFC-E97B-4258-867E-5DCFFB5C6AB3}" destId="{D878C17D-9DBD-40F2-8895-3D4A82157BC3}" srcOrd="0" destOrd="0" presId="urn:microsoft.com/office/officeart/2005/8/layout/default"/>
    <dgm:cxn modelId="{5B68F6CE-F880-4FD0-8BD2-7E4CA9BA2EBE}" type="presOf" srcId="{59C219B0-ACCF-461C-B229-70E4FBEF91A8}" destId="{EEA1B055-BD1A-4780-A4F1-5DA6650A91D5}" srcOrd="0" destOrd="0" presId="urn:microsoft.com/office/officeart/2005/8/layout/default"/>
    <dgm:cxn modelId="{252278D2-2900-4AAA-84EA-875F3BBDBCE5}" type="presOf" srcId="{184CCE93-83A9-4952-ACD5-1F8AB01B9A14}" destId="{ACB0AE3C-8E38-40BE-84F0-F32CFD3558D9}" srcOrd="0" destOrd="0" presId="urn:microsoft.com/office/officeart/2005/8/layout/default"/>
    <dgm:cxn modelId="{3E2B5BD6-001E-4BC9-8C72-5E613B71DDDB}" type="presOf" srcId="{9DCC9043-E242-4867-9AD7-26B85BD2E032}" destId="{C6CAC8A1-4EBB-47F0-9331-5DFF0BA26632}" srcOrd="0" destOrd="0" presId="urn:microsoft.com/office/officeart/2005/8/layout/default"/>
    <dgm:cxn modelId="{F40D7AE6-8C12-4931-9262-A8B15AA8DF88}" srcId="{9DCC9043-E242-4867-9AD7-26B85BD2E032}" destId="{59C219B0-ACCF-461C-B229-70E4FBEF91A8}" srcOrd="4" destOrd="0" parTransId="{CFDCB89B-6449-4DB5-8A95-3CB5443D6FA7}" sibTransId="{36F5D975-F1CE-417D-B53C-6A20749241DA}"/>
    <dgm:cxn modelId="{D86EEB13-1D6D-4BA0-B2BF-6655288266D3}" type="presParOf" srcId="{C6CAC8A1-4EBB-47F0-9331-5DFF0BA26632}" destId="{D878C17D-9DBD-40F2-8895-3D4A82157BC3}" srcOrd="0" destOrd="0" presId="urn:microsoft.com/office/officeart/2005/8/layout/default"/>
    <dgm:cxn modelId="{23A3A110-1515-40E5-8EB4-7B87FADAC512}" type="presParOf" srcId="{C6CAC8A1-4EBB-47F0-9331-5DFF0BA26632}" destId="{66A9FAFA-DB36-4266-A6DB-1E6367E17AD8}" srcOrd="1" destOrd="0" presId="urn:microsoft.com/office/officeart/2005/8/layout/default"/>
    <dgm:cxn modelId="{9B6228C6-BA09-43E2-B5E1-31CF80EA0E5A}" type="presParOf" srcId="{C6CAC8A1-4EBB-47F0-9331-5DFF0BA26632}" destId="{ACB0AE3C-8E38-40BE-84F0-F32CFD3558D9}" srcOrd="2" destOrd="0" presId="urn:microsoft.com/office/officeart/2005/8/layout/default"/>
    <dgm:cxn modelId="{684F662E-96B8-4E04-AAA1-A851ABF33041}" type="presParOf" srcId="{C6CAC8A1-4EBB-47F0-9331-5DFF0BA26632}" destId="{76527BE7-3D41-4F10-8C31-5BF5FB9F51E8}" srcOrd="3" destOrd="0" presId="urn:microsoft.com/office/officeart/2005/8/layout/default"/>
    <dgm:cxn modelId="{74EAF402-F9F0-4D93-AF33-696C03EBB571}" type="presParOf" srcId="{C6CAC8A1-4EBB-47F0-9331-5DFF0BA26632}" destId="{451868F5-DA49-4ABE-872A-B632D864DC7E}" srcOrd="4" destOrd="0" presId="urn:microsoft.com/office/officeart/2005/8/layout/default"/>
    <dgm:cxn modelId="{4858BE67-D507-43CD-9258-9F8AFDE88237}" type="presParOf" srcId="{C6CAC8A1-4EBB-47F0-9331-5DFF0BA26632}" destId="{B8E2AB16-2091-42E2-8F1A-0924B78D93B2}" srcOrd="5" destOrd="0" presId="urn:microsoft.com/office/officeart/2005/8/layout/default"/>
    <dgm:cxn modelId="{894D974F-E2AA-4426-A0C6-2E5807602602}" type="presParOf" srcId="{C6CAC8A1-4EBB-47F0-9331-5DFF0BA26632}" destId="{A5F0E3F7-777B-4D8B-9FE2-B3DC3B8EEBD7}" srcOrd="6" destOrd="0" presId="urn:microsoft.com/office/officeart/2005/8/layout/default"/>
    <dgm:cxn modelId="{3C6B9424-AA53-4031-A54C-A4CB297C63F4}" type="presParOf" srcId="{C6CAC8A1-4EBB-47F0-9331-5DFF0BA26632}" destId="{54D73213-9807-4945-B6F5-3E7CC6A3C27B}" srcOrd="7" destOrd="0" presId="urn:microsoft.com/office/officeart/2005/8/layout/default"/>
    <dgm:cxn modelId="{C1CD24BE-2925-4789-B07D-DF7542B505D5}" type="presParOf" srcId="{C6CAC8A1-4EBB-47F0-9331-5DFF0BA26632}" destId="{EEA1B055-BD1A-4780-A4F1-5DA6650A91D5}" srcOrd="8" destOrd="0" presId="urn:microsoft.com/office/officeart/2005/8/layout/default"/>
    <dgm:cxn modelId="{D8B46752-91CB-40DF-8A1F-FCDF20DBEC75}" type="presParOf" srcId="{C6CAC8A1-4EBB-47F0-9331-5DFF0BA26632}" destId="{0ABF7091-C493-4804-A867-C95FE79AD423}" srcOrd="9" destOrd="0" presId="urn:microsoft.com/office/officeart/2005/8/layout/default"/>
    <dgm:cxn modelId="{A751AFB7-A1F8-4F15-A0BD-354251A3CB4F}" type="presParOf" srcId="{C6CAC8A1-4EBB-47F0-9331-5DFF0BA26632}" destId="{03FE1CDC-7FFE-4354-B1EE-9A42B499BEF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591C3-0944-4C7E-8691-32188E4C6C3F}">
      <dsp:nvSpPr>
        <dsp:cNvPr id="0" name=""/>
        <dsp:cNvSpPr/>
      </dsp:nvSpPr>
      <dsp:spPr>
        <a:xfrm>
          <a:off x="4048998" y="1570"/>
          <a:ext cx="3199481" cy="1599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Religion</a:t>
          </a:r>
        </a:p>
      </dsp:txBody>
      <dsp:txXfrm>
        <a:off x="4095853" y="48425"/>
        <a:ext cx="3105771" cy="1506030"/>
      </dsp:txXfrm>
    </dsp:sp>
    <dsp:sp modelId="{6C7D7440-6F8C-453A-BA56-C4BF0DD70AC5}">
      <dsp:nvSpPr>
        <dsp:cNvPr id="0" name=""/>
        <dsp:cNvSpPr/>
      </dsp:nvSpPr>
      <dsp:spPr>
        <a:xfrm rot="3600000">
          <a:off x="6136277" y="2808526"/>
          <a:ext cx="1665769" cy="5599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04250" y="2920508"/>
        <a:ext cx="1329823" cy="335945"/>
      </dsp:txXfrm>
    </dsp:sp>
    <dsp:sp modelId="{DA057DF4-B7CF-4481-A059-75412183E92A}">
      <dsp:nvSpPr>
        <dsp:cNvPr id="0" name=""/>
        <dsp:cNvSpPr/>
      </dsp:nvSpPr>
      <dsp:spPr>
        <a:xfrm>
          <a:off x="6689845" y="4575651"/>
          <a:ext cx="3199481" cy="1599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Politics</a:t>
          </a:r>
        </a:p>
      </dsp:txBody>
      <dsp:txXfrm>
        <a:off x="6736700" y="4622506"/>
        <a:ext cx="3105771" cy="1506030"/>
      </dsp:txXfrm>
    </dsp:sp>
    <dsp:sp modelId="{DCFB7F93-B4D1-44DE-B2E5-D05A314DBAED}">
      <dsp:nvSpPr>
        <dsp:cNvPr id="0" name=""/>
        <dsp:cNvSpPr/>
      </dsp:nvSpPr>
      <dsp:spPr>
        <a:xfrm rot="10800000">
          <a:off x="4815854" y="5095567"/>
          <a:ext cx="1665769" cy="5599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4983827" y="5207549"/>
        <a:ext cx="1329823" cy="335945"/>
      </dsp:txXfrm>
    </dsp:sp>
    <dsp:sp modelId="{CD696D6C-E2B3-4375-95CE-C1FC6C9BCB98}">
      <dsp:nvSpPr>
        <dsp:cNvPr id="0" name=""/>
        <dsp:cNvSpPr/>
      </dsp:nvSpPr>
      <dsp:spPr>
        <a:xfrm>
          <a:off x="1408151" y="4575651"/>
          <a:ext cx="3199481" cy="1599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Economic</a:t>
          </a:r>
        </a:p>
      </dsp:txBody>
      <dsp:txXfrm>
        <a:off x="1455006" y="4622506"/>
        <a:ext cx="3105771" cy="1506030"/>
      </dsp:txXfrm>
    </dsp:sp>
    <dsp:sp modelId="{BB27F574-DE1A-4C1C-8927-8F831B2AEA7E}">
      <dsp:nvSpPr>
        <dsp:cNvPr id="0" name=""/>
        <dsp:cNvSpPr/>
      </dsp:nvSpPr>
      <dsp:spPr>
        <a:xfrm rot="18000000">
          <a:off x="3495430" y="2808526"/>
          <a:ext cx="1665769" cy="5599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663403" y="2920508"/>
        <a:ext cx="1329823" cy="335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8C17D-9DBD-40F2-8895-3D4A82157BC3}">
      <dsp:nvSpPr>
        <dsp:cNvPr id="0" name=""/>
        <dsp:cNvSpPr/>
      </dsp:nvSpPr>
      <dsp:spPr>
        <a:xfrm>
          <a:off x="0" y="8627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Mede/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Persia</a:t>
          </a:r>
        </a:p>
      </dsp:txBody>
      <dsp:txXfrm>
        <a:off x="0" y="8627"/>
        <a:ext cx="3735456" cy="2241273"/>
      </dsp:txXfrm>
    </dsp:sp>
    <dsp:sp modelId="{ACB0AE3C-8E38-40BE-84F0-F32CFD3558D9}">
      <dsp:nvSpPr>
        <dsp:cNvPr id="0" name=""/>
        <dsp:cNvSpPr/>
      </dsp:nvSpPr>
      <dsp:spPr>
        <a:xfrm>
          <a:off x="4109001" y="8627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Greece</a:t>
          </a:r>
        </a:p>
      </dsp:txBody>
      <dsp:txXfrm>
        <a:off x="4109001" y="8627"/>
        <a:ext cx="3735456" cy="2241273"/>
      </dsp:txXfrm>
    </dsp:sp>
    <dsp:sp modelId="{451868F5-DA49-4ABE-872A-B632D864DC7E}">
      <dsp:nvSpPr>
        <dsp:cNvPr id="0" name=""/>
        <dsp:cNvSpPr/>
      </dsp:nvSpPr>
      <dsp:spPr>
        <a:xfrm>
          <a:off x="8218003" y="8627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Roman</a:t>
          </a:r>
        </a:p>
      </dsp:txBody>
      <dsp:txXfrm>
        <a:off x="8218003" y="8627"/>
        <a:ext cx="3735456" cy="2241273"/>
      </dsp:txXfrm>
    </dsp:sp>
    <dsp:sp modelId="{A5F0E3F7-777B-4D8B-9FE2-B3DC3B8EEBD7}">
      <dsp:nvSpPr>
        <dsp:cNvPr id="0" name=""/>
        <dsp:cNvSpPr/>
      </dsp:nvSpPr>
      <dsp:spPr>
        <a:xfrm>
          <a:off x="0" y="2623446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Egypt</a:t>
          </a:r>
        </a:p>
      </dsp:txBody>
      <dsp:txXfrm>
        <a:off x="0" y="2623446"/>
        <a:ext cx="3735456" cy="2241273"/>
      </dsp:txXfrm>
    </dsp:sp>
    <dsp:sp modelId="{EEA1B055-BD1A-4780-A4F1-5DA6650A91D5}">
      <dsp:nvSpPr>
        <dsp:cNvPr id="0" name=""/>
        <dsp:cNvSpPr/>
      </dsp:nvSpPr>
      <dsp:spPr>
        <a:xfrm>
          <a:off x="4109001" y="2623446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Assyria</a:t>
          </a:r>
        </a:p>
      </dsp:txBody>
      <dsp:txXfrm>
        <a:off x="4109001" y="2623446"/>
        <a:ext cx="3735456" cy="2241273"/>
      </dsp:txXfrm>
    </dsp:sp>
    <dsp:sp modelId="{03FE1CDC-7FFE-4354-B1EE-9A42B499BEFC}">
      <dsp:nvSpPr>
        <dsp:cNvPr id="0" name=""/>
        <dsp:cNvSpPr/>
      </dsp:nvSpPr>
      <dsp:spPr>
        <a:xfrm>
          <a:off x="8218003" y="2623446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Babylon</a:t>
          </a:r>
        </a:p>
      </dsp:txBody>
      <dsp:txXfrm>
        <a:off x="8218003" y="2623446"/>
        <a:ext cx="3735456" cy="2241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273F-E4BC-4B5E-96A1-D313B7C32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464F8-3138-488C-9CC9-9E39C0C36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3A2E1-C750-4E90-B58A-BE168CB7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3B15E-F02F-4496-97BC-02546E6A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EDD3B-10D7-42F6-9443-5C93A5D6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9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4ABA-1B6A-4E0F-8E26-69DF8C42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BA37C-703D-4C88-B68E-2E271DB83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FA743-F0FB-4DA9-B253-2DD65182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2CC25-7143-422B-B346-B4613FC3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09FB-7B22-4DE5-9FCF-E6E2E423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1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672A4E-1A26-4BC9-848F-DBB161140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43F2E-3C97-4903-B2A6-1C360C984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210E5-C758-4F9F-9331-C3C2D92D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8D1D7-2B78-4C2A-AED1-237BE7EA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9B459-45F9-43F4-AE81-4127DC3A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9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765C-5701-47F7-8650-259A3AA8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A18E-849C-4B9C-8612-B6E9BDB6C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81A29-72B5-463D-94B2-43E9DAAE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F2AF4-E4B5-427A-9AD7-3ED57E2D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7B4DD-2605-4E23-9084-0E8EE9D9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3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00A1-CC59-48DA-9B28-7ABBB3A3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F593-59CE-42CA-97A3-79F0AF433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C3581-5B6D-41FC-AE42-D66D313A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0DA3D-8BAD-4BF2-9AFA-7BB54C6F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81F84-896F-4533-8A0C-C96B8536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8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5780-780A-455C-99A3-8FA9C8FC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8744-9A2D-460A-8818-B3DB00972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78141-D3E2-46C3-AE9A-078394E31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A75DF-5F67-453C-AC09-01B5590D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ED3EE-687C-4E19-A037-71F57700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11062-8711-43F4-9086-B71B86EB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5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6839-20EE-4863-9214-A436014F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B9890-2328-4BB0-A634-BF3287FD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C0835-E2E4-49B1-81C9-E1AAB8EE2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8DE21-9091-4EC5-BAE7-CCA8DFC04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A824B-FA44-401E-8E1E-15D25351D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8728A-5307-45B1-9084-74C0882F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29325B-6F2F-4E4A-A035-5D4A6B5E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886E0D-D2CE-4F59-8553-57AF4C53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6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FCB1-15F2-4A3A-9580-CA7B1DDB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83B98-7D7C-40D2-B091-599250E0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03A2C-5831-4EA9-89CA-9814F88A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7E130-8D10-4D3F-A4A2-96776A20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3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146AE-EFD3-4D59-9B91-44AAE257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7AD4D-220C-4490-A3A3-C4BC0CEB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6CD56-781C-41F8-AFB3-88E3DB1E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4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4251-576B-4635-AD63-4960E9A0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50D25-3AB8-4FF2-8B8E-D51BC7AC3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46023-EFEB-40C5-B678-8E6CBCCCA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A11E9-4245-4B61-911A-0B8D4F24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C71DA-07B2-421A-9DAC-3B99F60D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EB4AB-D4F5-4C6F-BE80-D43049A5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3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E82D-25E1-4052-9C5B-197C5142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7F081-C73C-42E3-96B8-EE12A4265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3097A-6DBD-4D85-9544-996C336A7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CBA2A-6634-4168-9DE8-25A2B307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1E993-F5D8-40A4-8D4B-3F1CF367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9D22C-6198-4025-8932-72B57690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0A9F0-05CB-43ED-B048-47C31606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547E-E35E-4E58-AEFE-24A06A429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4C3D6-9EAB-4331-9190-11C9AB4D4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68DE-03D7-4AC1-AC01-5B9235F86B02}" type="datetimeFigureOut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0D197-443A-44CF-A591-7C9867365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872AF-8D8B-4E71-8DE9-2970D746A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7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1552-DFFA-4674-B34B-D4E619B58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World 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C2A47-B312-463C-ACDD-C884CB972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Empire 2 – Assyria </a:t>
            </a:r>
          </a:p>
        </p:txBody>
      </p:sp>
    </p:spTree>
    <p:extLst>
      <p:ext uri="{BB962C8B-B14F-4D97-AF65-F5344CB8AC3E}">
        <p14:creationId xmlns:p14="http://schemas.microsoft.com/office/powerpoint/2010/main" val="354595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50CA-3665-4E21-98F9-60ECFC6D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Ezekiel 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889FE-D9F7-48CB-92FC-5756169B2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Taller than –Imperialism</a:t>
            </a:r>
          </a:p>
          <a:p>
            <a:r>
              <a:rPr lang="en-US" sz="4000" dirty="0"/>
              <a:t>Watered – sources of income</a:t>
            </a:r>
          </a:p>
          <a:p>
            <a:r>
              <a:rPr lang="en-US" sz="4000" dirty="0"/>
              <a:t>Deep state control</a:t>
            </a:r>
          </a:p>
          <a:p>
            <a:r>
              <a:rPr lang="en-US" sz="4000" dirty="0"/>
              <a:t>Reach of Influence</a:t>
            </a:r>
          </a:p>
          <a:p>
            <a:r>
              <a:rPr lang="en-US" sz="4000" dirty="0"/>
              <a:t>Problem is Pride </a:t>
            </a:r>
          </a:p>
        </p:txBody>
      </p:sp>
    </p:spTree>
    <p:extLst>
      <p:ext uri="{BB962C8B-B14F-4D97-AF65-F5344CB8AC3E}">
        <p14:creationId xmlns:p14="http://schemas.microsoft.com/office/powerpoint/2010/main" val="196184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3962-E878-47E2-8EFF-1237DA5B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Tool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01C20-AFE4-4925-9478-075DF5F82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825625"/>
            <a:ext cx="1092973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Isaiah 8:7 </a:t>
            </a:r>
          </a:p>
          <a:p>
            <a:r>
              <a:rPr lang="en-US" sz="5400" dirty="0"/>
              <a:t>Isaiah 9:6</a:t>
            </a:r>
          </a:p>
          <a:p>
            <a:r>
              <a:rPr lang="en-US" sz="5400" dirty="0"/>
              <a:t>Isaiah 10:5 – “Nations can be used as God’s tool.” </a:t>
            </a:r>
          </a:p>
        </p:txBody>
      </p:sp>
    </p:spTree>
    <p:extLst>
      <p:ext uri="{BB962C8B-B14F-4D97-AF65-F5344CB8AC3E}">
        <p14:creationId xmlns:p14="http://schemas.microsoft.com/office/powerpoint/2010/main" val="323245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6A55-859E-4335-848A-4C2BA180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FB2653-1669-4CE2-A257-AE518BA898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733407"/>
              </p:ext>
            </p:extLst>
          </p:nvPr>
        </p:nvGraphicFramePr>
        <p:xfrm>
          <a:off x="132522" y="1825625"/>
          <a:ext cx="11900451" cy="53425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6817">
                  <a:extLst>
                    <a:ext uri="{9D8B030D-6E8A-4147-A177-3AD203B41FA5}">
                      <a16:colId xmlns:a16="http://schemas.microsoft.com/office/drawing/2014/main" val="871770281"/>
                    </a:ext>
                  </a:extLst>
                </a:gridCol>
                <a:gridCol w="3966817">
                  <a:extLst>
                    <a:ext uri="{9D8B030D-6E8A-4147-A177-3AD203B41FA5}">
                      <a16:colId xmlns:a16="http://schemas.microsoft.com/office/drawing/2014/main" val="3826135358"/>
                    </a:ext>
                  </a:extLst>
                </a:gridCol>
                <a:gridCol w="3966817">
                  <a:extLst>
                    <a:ext uri="{9D8B030D-6E8A-4147-A177-3AD203B41FA5}">
                      <a16:colId xmlns:a16="http://schemas.microsoft.com/office/drawing/2014/main" val="3431275530"/>
                    </a:ext>
                  </a:extLst>
                </a:gridCol>
              </a:tblGrid>
              <a:tr h="907084">
                <a:tc>
                  <a:txBody>
                    <a:bodyPr/>
                    <a:lstStyle/>
                    <a:p>
                      <a:r>
                        <a:rPr lang="en-US" sz="4000" dirty="0"/>
                        <a:t>II Kings 9- 10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Jehu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Tribute to Assyria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501802"/>
                  </a:ext>
                </a:extLst>
              </a:tr>
              <a:tr h="907084">
                <a:tc>
                  <a:txBody>
                    <a:bodyPr/>
                    <a:lstStyle/>
                    <a:p>
                      <a:r>
                        <a:rPr lang="en-US" sz="4000" dirty="0"/>
                        <a:t>2 Kings 15:19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Menaham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Tribute to Assyria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566636"/>
                  </a:ext>
                </a:extLst>
              </a:tr>
              <a:tr h="907084">
                <a:tc>
                  <a:txBody>
                    <a:bodyPr/>
                    <a:lstStyle/>
                    <a:p>
                      <a:r>
                        <a:rPr lang="en-US" sz="4000" dirty="0"/>
                        <a:t>2 Kings 16:6=9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Ahaz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Alliance with Assyria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899318"/>
                  </a:ext>
                </a:extLst>
              </a:tr>
              <a:tr h="907084">
                <a:tc>
                  <a:txBody>
                    <a:bodyPr/>
                    <a:lstStyle/>
                    <a:p>
                      <a:r>
                        <a:rPr lang="en-US" sz="4000" dirty="0"/>
                        <a:t>2 Kings 17: 1-6,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North Israel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Captives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77289"/>
                  </a:ext>
                </a:extLst>
              </a:tr>
              <a:tr h="907084">
                <a:tc>
                  <a:txBody>
                    <a:bodyPr/>
                    <a:lstStyle/>
                    <a:p>
                      <a:r>
                        <a:rPr lang="en-US" sz="4000" dirty="0"/>
                        <a:t>2 Kings 18:7, 13 –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Hezekiah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Captives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075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86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2CDC-6F62-43B8-AE14-20145B5B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5773"/>
            <a:ext cx="10515600" cy="1272208"/>
          </a:xfrm>
        </p:spPr>
        <p:txBody>
          <a:bodyPr/>
          <a:lstStyle/>
          <a:p>
            <a:r>
              <a:rPr lang="en-US" dirty="0"/>
              <a:t>Religious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308BDD-5D0B-4125-A5AA-144808EDE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633710"/>
              </p:ext>
            </p:extLst>
          </p:nvPr>
        </p:nvGraphicFramePr>
        <p:xfrm>
          <a:off x="318052" y="1020417"/>
          <a:ext cx="11637335" cy="5472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4765">
                  <a:extLst>
                    <a:ext uri="{9D8B030D-6E8A-4147-A177-3AD203B41FA5}">
                      <a16:colId xmlns:a16="http://schemas.microsoft.com/office/drawing/2014/main" val="1887060284"/>
                    </a:ext>
                  </a:extLst>
                </a:gridCol>
                <a:gridCol w="5075583">
                  <a:extLst>
                    <a:ext uri="{9D8B030D-6E8A-4147-A177-3AD203B41FA5}">
                      <a16:colId xmlns:a16="http://schemas.microsoft.com/office/drawing/2014/main" val="3309607024"/>
                    </a:ext>
                  </a:extLst>
                </a:gridCol>
                <a:gridCol w="1896987">
                  <a:extLst>
                    <a:ext uri="{9D8B030D-6E8A-4147-A177-3AD203B41FA5}">
                      <a16:colId xmlns:a16="http://schemas.microsoft.com/office/drawing/2014/main" val="4115161430"/>
                    </a:ext>
                  </a:extLst>
                </a:gridCol>
              </a:tblGrid>
              <a:tr h="1368115">
                <a:tc>
                  <a:txBody>
                    <a:bodyPr/>
                    <a:lstStyle/>
                    <a:p>
                      <a:r>
                        <a:rPr lang="en-US" sz="4000" dirty="0"/>
                        <a:t>Isaiah 37:38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Asshur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710 B.C.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770276"/>
                  </a:ext>
                </a:extLst>
              </a:tr>
              <a:tr h="1368115">
                <a:tc>
                  <a:txBody>
                    <a:bodyPr/>
                    <a:lstStyle/>
                    <a:p>
                      <a:r>
                        <a:rPr lang="en-US" sz="4000" dirty="0"/>
                        <a:t>Jeremiah 10 (Tree)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Tammuz / Nimrod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600 B.C.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37490"/>
                  </a:ext>
                </a:extLst>
              </a:tr>
              <a:tr h="1368115">
                <a:tc>
                  <a:txBody>
                    <a:bodyPr/>
                    <a:lstStyle/>
                    <a:p>
                      <a:r>
                        <a:rPr lang="en-US" sz="4000" dirty="0"/>
                        <a:t>Ezekiel 8:14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Tammuz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594 B.C.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290890"/>
                  </a:ext>
                </a:extLst>
              </a:tr>
              <a:tr h="1368115">
                <a:tc>
                  <a:txBody>
                    <a:bodyPr/>
                    <a:lstStyle/>
                    <a:p>
                      <a:r>
                        <a:rPr lang="en-US" sz="4000" dirty="0"/>
                        <a:t>II Kings 10:25-28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Baal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884 B.C.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252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77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8DAD48-1056-489A-881E-11F204004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23" y="357809"/>
            <a:ext cx="11370364" cy="6343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9E2159-545D-4EA8-B1A4-B766FDB0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3670"/>
          </a:xfrm>
        </p:spPr>
        <p:txBody>
          <a:bodyPr/>
          <a:lstStyle/>
          <a:p>
            <a:r>
              <a:rPr lang="en-US" dirty="0"/>
              <a:t>Assyria 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B19C1993-DFDC-4B2A-901E-92285AA01A1C}"/>
              </a:ext>
            </a:extLst>
          </p:cNvPr>
          <p:cNvSpPr/>
          <p:nvPr/>
        </p:nvSpPr>
        <p:spPr>
          <a:xfrm>
            <a:off x="5234608" y="3273287"/>
            <a:ext cx="861392" cy="896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2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6FBB-573C-4640-867B-242B2C80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Kings 18 – Jezebel and Elijah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CDD42-BBFE-4C55-AC44-400700359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 17 Who is the problem </a:t>
            </a:r>
          </a:p>
          <a:p>
            <a:r>
              <a:rPr lang="en-US" sz="4000" dirty="0"/>
              <a:t>V 21 National Decision</a:t>
            </a:r>
          </a:p>
          <a:p>
            <a:r>
              <a:rPr lang="en-US" sz="4000" dirty="0"/>
              <a:t>V 30 Stop worship </a:t>
            </a:r>
          </a:p>
          <a:p>
            <a:r>
              <a:rPr lang="en-US" sz="4000" dirty="0"/>
              <a:t>V 37 Turn our hearts</a:t>
            </a:r>
          </a:p>
          <a:p>
            <a:r>
              <a:rPr lang="en-US" sz="4000" dirty="0"/>
              <a:t>19: 1 – 3 Intolerant. </a:t>
            </a:r>
          </a:p>
        </p:txBody>
      </p:sp>
    </p:spTree>
    <p:extLst>
      <p:ext uri="{BB962C8B-B14F-4D97-AF65-F5344CB8AC3E}">
        <p14:creationId xmlns:p14="http://schemas.microsoft.com/office/powerpoint/2010/main" val="389693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437E-1E56-4E99-97BA-5D4F6A0C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2" y="179594"/>
            <a:ext cx="3220278" cy="1325563"/>
          </a:xfrm>
        </p:spPr>
        <p:txBody>
          <a:bodyPr/>
          <a:lstStyle/>
          <a:p>
            <a:r>
              <a:rPr lang="en-US" dirty="0"/>
              <a:t>Revelation 17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6750FA-97D9-4B7E-A11C-B9FE697FF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87107"/>
              </p:ext>
            </p:extLst>
          </p:nvPr>
        </p:nvGraphicFramePr>
        <p:xfrm>
          <a:off x="334618" y="179594"/>
          <a:ext cx="11297478" cy="617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02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C090-7894-4255-95FF-939134BB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Babylon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56660-431E-4A0A-BBF0-8E758E5FE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825625"/>
            <a:ext cx="11383618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Genesis 10 – All the Nations of the World. </a:t>
            </a:r>
          </a:p>
          <a:p>
            <a:r>
              <a:rPr lang="en-US" sz="4000" dirty="0"/>
              <a:t>Genesis 11 – How God separated them. </a:t>
            </a:r>
          </a:p>
          <a:p>
            <a:r>
              <a:rPr lang="en-US" sz="4000" dirty="0"/>
              <a:t>Tower of Babel: City, Name, Temple. </a:t>
            </a:r>
          </a:p>
          <a:p>
            <a:pPr marL="0" indent="0">
              <a:buNone/>
            </a:pPr>
            <a:r>
              <a:rPr lang="en-US" sz="4000" dirty="0"/>
              <a:t>Main Characters: </a:t>
            </a:r>
          </a:p>
          <a:p>
            <a:pPr marL="0" indent="0">
              <a:buNone/>
            </a:pPr>
            <a:r>
              <a:rPr lang="en-US" sz="4000" dirty="0"/>
              <a:t>Nimrod  </a:t>
            </a:r>
          </a:p>
          <a:p>
            <a:pPr marL="0" indent="0">
              <a:buNone/>
            </a:pPr>
            <a:r>
              <a:rPr lang="en-US" sz="4000" dirty="0" err="1"/>
              <a:t>Semiramis</a:t>
            </a:r>
            <a:r>
              <a:rPr lang="en-US" sz="4000" dirty="0"/>
              <a:t> </a:t>
            </a:r>
          </a:p>
          <a:p>
            <a:pPr marL="0" indent="0">
              <a:buNone/>
            </a:pPr>
            <a:r>
              <a:rPr lang="en-US" sz="4000" dirty="0"/>
              <a:t>Tammuz</a:t>
            </a:r>
          </a:p>
        </p:txBody>
      </p:sp>
    </p:spTree>
    <p:extLst>
      <p:ext uri="{BB962C8B-B14F-4D97-AF65-F5344CB8AC3E}">
        <p14:creationId xmlns:p14="http://schemas.microsoft.com/office/powerpoint/2010/main" val="267824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EFB0-CED5-4130-8A5C-DD2CDF33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159027"/>
            <a:ext cx="11701670" cy="1531662"/>
          </a:xfrm>
        </p:spPr>
        <p:txBody>
          <a:bodyPr>
            <a:normAutofit fontScale="90000"/>
          </a:bodyPr>
          <a:lstStyle/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there are seven kings: five are fallen, and one is, and the other is not yet come; and when he cometh, he must continue a short space.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A104F2-96B8-40A1-B9A6-BB61D8A2C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234162"/>
              </p:ext>
            </p:extLst>
          </p:nvPr>
        </p:nvGraphicFramePr>
        <p:xfrm>
          <a:off x="1" y="1825625"/>
          <a:ext cx="11953460" cy="487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99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EFFD-6BBE-4D14-B07A-08850EB2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4"/>
            <a:ext cx="5446643" cy="6022423"/>
          </a:xfrm>
        </p:spPr>
        <p:txBody>
          <a:bodyPr>
            <a:normAutofit/>
          </a:bodyPr>
          <a:lstStyle/>
          <a:p>
            <a:r>
              <a:rPr lang="en-US" dirty="0"/>
              <a:t>Egypt – Exodus chp 1</a:t>
            </a:r>
            <a:br>
              <a:rPr lang="en-US" dirty="0"/>
            </a:br>
            <a:r>
              <a:rPr lang="en-US" dirty="0"/>
              <a:t>Political 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Ruling Elite – Isaiah 52:4</a:t>
            </a:r>
            <a:br>
              <a:rPr lang="en-US" sz="4400" dirty="0"/>
            </a:br>
            <a:r>
              <a:rPr lang="en-US" sz="4400" dirty="0"/>
              <a:t>Government Control</a:t>
            </a:r>
            <a:br>
              <a:rPr lang="en-US" sz="4400" dirty="0"/>
            </a:br>
            <a:r>
              <a:rPr lang="en-US" sz="4400" dirty="0"/>
              <a:t>Enemy of the State 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8DA8C9-ABD2-4275-BEF7-BF6E3A758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3292" y="365125"/>
            <a:ext cx="5681245" cy="58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0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3FFD4-7668-4D23-9ABC-E3256ADA7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660" y="1258956"/>
            <a:ext cx="2358391" cy="1325563"/>
          </a:xfrm>
        </p:spPr>
        <p:txBody>
          <a:bodyPr>
            <a:noAutofit/>
          </a:bodyPr>
          <a:lstStyle/>
          <a:p>
            <a:r>
              <a:rPr lang="en-US" sz="7200" dirty="0"/>
              <a:t>Osiris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361F29-66C3-41A7-A659-3BFEFC2DC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3752" y="1258956"/>
            <a:ext cx="3262236" cy="5179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CF18C0-E06C-477F-8F16-F53479303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03" y="1072390"/>
            <a:ext cx="5983357" cy="5552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95ACB9-8535-48A4-ABF7-81DC92696098}"/>
              </a:ext>
            </a:extLst>
          </p:cNvPr>
          <p:cNvSpPr txBox="1"/>
          <p:nvPr/>
        </p:nvSpPr>
        <p:spPr>
          <a:xfrm>
            <a:off x="385303" y="159026"/>
            <a:ext cx="11342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Religion -Exodus 5:2  Want you to forget! </a:t>
            </a:r>
          </a:p>
        </p:txBody>
      </p:sp>
    </p:spTree>
    <p:extLst>
      <p:ext uri="{BB962C8B-B14F-4D97-AF65-F5344CB8AC3E}">
        <p14:creationId xmlns:p14="http://schemas.microsoft.com/office/powerpoint/2010/main" val="79562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8DAD48-1056-489A-881E-11F204004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84" y="313211"/>
            <a:ext cx="11370364" cy="6544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9E2159-545D-4EA8-B1A4-B766FDB0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3670"/>
          </a:xfrm>
        </p:spPr>
        <p:txBody>
          <a:bodyPr/>
          <a:lstStyle/>
          <a:p>
            <a:r>
              <a:rPr lang="en-US" dirty="0"/>
              <a:t>Assyrian </a:t>
            </a:r>
          </a:p>
        </p:txBody>
      </p:sp>
    </p:spTree>
    <p:extLst>
      <p:ext uri="{BB962C8B-B14F-4D97-AF65-F5344CB8AC3E}">
        <p14:creationId xmlns:p14="http://schemas.microsoft.com/office/powerpoint/2010/main" val="281000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BA88-4A6D-45AE-A411-FA73630D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7385C47-E596-4C6C-9C3D-365EA42D2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460067"/>
              </p:ext>
            </p:extLst>
          </p:nvPr>
        </p:nvGraphicFramePr>
        <p:xfrm>
          <a:off x="106017" y="1825624"/>
          <a:ext cx="11873948" cy="4879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8487">
                  <a:extLst>
                    <a:ext uri="{9D8B030D-6E8A-4147-A177-3AD203B41FA5}">
                      <a16:colId xmlns:a16="http://schemas.microsoft.com/office/drawing/2014/main" val="2521878187"/>
                    </a:ext>
                  </a:extLst>
                </a:gridCol>
                <a:gridCol w="2968487">
                  <a:extLst>
                    <a:ext uri="{9D8B030D-6E8A-4147-A177-3AD203B41FA5}">
                      <a16:colId xmlns:a16="http://schemas.microsoft.com/office/drawing/2014/main" val="183412306"/>
                    </a:ext>
                  </a:extLst>
                </a:gridCol>
                <a:gridCol w="2968487">
                  <a:extLst>
                    <a:ext uri="{9D8B030D-6E8A-4147-A177-3AD203B41FA5}">
                      <a16:colId xmlns:a16="http://schemas.microsoft.com/office/drawing/2014/main" val="3520782884"/>
                    </a:ext>
                  </a:extLst>
                </a:gridCol>
                <a:gridCol w="2968487">
                  <a:extLst>
                    <a:ext uri="{9D8B030D-6E8A-4147-A177-3AD203B41FA5}">
                      <a16:colId xmlns:a16="http://schemas.microsoft.com/office/drawing/2014/main" val="2879482475"/>
                    </a:ext>
                  </a:extLst>
                </a:gridCol>
              </a:tblGrid>
              <a:tr h="1925128">
                <a:tc>
                  <a:txBody>
                    <a:bodyPr/>
                    <a:lstStyle/>
                    <a:p>
                      <a:r>
                        <a:rPr lang="en-US" sz="4000" dirty="0"/>
                        <a:t>2000-1365 B.C.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1365 – 1208 B.C.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1208 – 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911 – 613 B.C.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482900"/>
                  </a:ext>
                </a:extLst>
              </a:tr>
              <a:tr h="1029719">
                <a:tc>
                  <a:txBody>
                    <a:bodyPr/>
                    <a:lstStyle/>
                    <a:p>
                      <a:r>
                        <a:rPr lang="en-US" sz="400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Decline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Rise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414901"/>
                  </a:ext>
                </a:extLst>
              </a:tr>
              <a:tr h="1925128">
                <a:tc>
                  <a:txBody>
                    <a:bodyPr/>
                    <a:lstStyle/>
                    <a:p>
                      <a:r>
                        <a:rPr lang="en-US" sz="4000" dirty="0"/>
                        <a:t>Gen 10:11</a:t>
                      </a:r>
                    </a:p>
                    <a:p>
                      <a:r>
                        <a:rPr lang="en-US" sz="4000" dirty="0"/>
                        <a:t>Gen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Glory Days</a:t>
                      </a:r>
                    </a:p>
                    <a:p>
                      <a:r>
                        <a:rPr lang="en-US" sz="4000" dirty="0"/>
                        <a:t>Israel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Jonah 1:1-3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27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88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8DAD48-1056-489A-881E-11F204004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18" y="313211"/>
            <a:ext cx="11370364" cy="6544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9E2159-545D-4EA8-B1A4-B766FDB0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3670"/>
          </a:xfrm>
        </p:spPr>
        <p:txBody>
          <a:bodyPr/>
          <a:lstStyle/>
          <a:p>
            <a:r>
              <a:rPr lang="en-US" dirty="0"/>
              <a:t>Assyrian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0D2718E-1E55-4A4A-A0C6-5E895BBEA8F7}"/>
              </a:ext>
            </a:extLst>
          </p:cNvPr>
          <p:cNvSpPr/>
          <p:nvPr/>
        </p:nvSpPr>
        <p:spPr>
          <a:xfrm rot="3125433">
            <a:off x="3644347" y="2811997"/>
            <a:ext cx="1444487" cy="72886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907D6FB-A28A-41CC-882D-039A7D123581}"/>
              </a:ext>
            </a:extLst>
          </p:cNvPr>
          <p:cNvSpPr/>
          <p:nvPr/>
        </p:nvSpPr>
        <p:spPr>
          <a:xfrm rot="8063025">
            <a:off x="5658791" y="3535882"/>
            <a:ext cx="1444487" cy="7288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1D36DA1-1EDF-413C-B77B-FD04C60B787F}"/>
              </a:ext>
            </a:extLst>
          </p:cNvPr>
          <p:cNvSpPr/>
          <p:nvPr/>
        </p:nvSpPr>
        <p:spPr>
          <a:xfrm rot="20085798">
            <a:off x="3173950" y="4014443"/>
            <a:ext cx="1444487" cy="72886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79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315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New World Order</vt:lpstr>
      <vt:lpstr>Revelation 17 </vt:lpstr>
      <vt:lpstr>Mystery Babylon </vt:lpstr>
      <vt:lpstr>10 And there are seven kings: five are fallen, and one is, and the other is not yet come; and when he cometh, he must continue a short space.</vt:lpstr>
      <vt:lpstr>Egypt – Exodus chp 1 Political   Ruling Elite – Isaiah 52:4 Government Control Enemy of the State  </vt:lpstr>
      <vt:lpstr>Osiris</vt:lpstr>
      <vt:lpstr>Assyrian </vt:lpstr>
      <vt:lpstr>Timeline</vt:lpstr>
      <vt:lpstr>Assyrian </vt:lpstr>
      <vt:lpstr>Ezekiel 31</vt:lpstr>
      <vt:lpstr>God’s Tool </vt:lpstr>
      <vt:lpstr>Political </vt:lpstr>
      <vt:lpstr>Religious</vt:lpstr>
      <vt:lpstr>Assyria </vt:lpstr>
      <vt:lpstr>I Kings 18 – Jezebel and Elijah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 McAmis</dc:creator>
  <cp:lastModifiedBy>tjmcmamis</cp:lastModifiedBy>
  <cp:revision>10</cp:revision>
  <dcterms:created xsi:type="dcterms:W3CDTF">2020-12-20T21:35:02Z</dcterms:created>
  <dcterms:modified xsi:type="dcterms:W3CDTF">2020-12-27T22:47:37Z</dcterms:modified>
</cp:coreProperties>
</file>