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78" r:id="rId5"/>
    <p:sldId id="261" r:id="rId6"/>
    <p:sldId id="280" r:id="rId7"/>
    <p:sldId id="272" r:id="rId8"/>
    <p:sldId id="268" r:id="rId9"/>
    <p:sldId id="273" r:id="rId10"/>
    <p:sldId id="274" r:id="rId11"/>
    <p:sldId id="276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08C9F-AE22-49F9-95AD-C95E4D45DA2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FF9DA-F6A8-4888-881B-082B77D0D87E}">
      <dgm:prSet phldrT="[Text]"/>
      <dgm:spPr/>
      <dgm:t>
        <a:bodyPr/>
        <a:lstStyle/>
        <a:p>
          <a:r>
            <a:rPr lang="en-US" dirty="0"/>
            <a:t>Religion</a:t>
          </a:r>
        </a:p>
      </dgm:t>
    </dgm:pt>
    <dgm:pt modelId="{64F3F501-B223-460C-BE14-F3E9F5A990F6}" type="parTrans" cxnId="{77651B51-908D-4213-BD95-C3EB33F6C5C3}">
      <dgm:prSet/>
      <dgm:spPr/>
      <dgm:t>
        <a:bodyPr/>
        <a:lstStyle/>
        <a:p>
          <a:endParaRPr lang="en-US"/>
        </a:p>
      </dgm:t>
    </dgm:pt>
    <dgm:pt modelId="{010D3AA2-F9F2-45F4-ABAF-9BD3B77679D8}" type="sibTrans" cxnId="{77651B51-908D-4213-BD95-C3EB33F6C5C3}">
      <dgm:prSet/>
      <dgm:spPr/>
      <dgm:t>
        <a:bodyPr/>
        <a:lstStyle/>
        <a:p>
          <a:endParaRPr lang="en-US" dirty="0"/>
        </a:p>
      </dgm:t>
    </dgm:pt>
    <dgm:pt modelId="{63AC61C2-8AE6-418A-AC43-8D27A230EC91}">
      <dgm:prSet phldrT="[Text]"/>
      <dgm:spPr/>
      <dgm:t>
        <a:bodyPr/>
        <a:lstStyle/>
        <a:p>
          <a:r>
            <a:rPr lang="en-US" dirty="0"/>
            <a:t>Politics</a:t>
          </a:r>
        </a:p>
      </dgm:t>
    </dgm:pt>
    <dgm:pt modelId="{388BF5FE-027D-4060-B960-9DCCCA17199C}" type="parTrans" cxnId="{68F55039-39B2-4369-A0A1-D894729185C2}">
      <dgm:prSet/>
      <dgm:spPr/>
      <dgm:t>
        <a:bodyPr/>
        <a:lstStyle/>
        <a:p>
          <a:endParaRPr lang="en-US"/>
        </a:p>
      </dgm:t>
    </dgm:pt>
    <dgm:pt modelId="{ED9522DA-7F59-4AAD-9D90-D0A4783D6542}" type="sibTrans" cxnId="{68F55039-39B2-4369-A0A1-D894729185C2}">
      <dgm:prSet/>
      <dgm:spPr/>
      <dgm:t>
        <a:bodyPr/>
        <a:lstStyle/>
        <a:p>
          <a:endParaRPr lang="en-US" dirty="0"/>
        </a:p>
      </dgm:t>
    </dgm:pt>
    <dgm:pt modelId="{8616ADD1-2D96-4235-B1FB-1F0B15EA789A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D4EC6E57-E75D-4D63-B54C-33497C60A06C}" type="parTrans" cxnId="{D9CD6C6B-29F2-4770-AD95-660268835E7A}">
      <dgm:prSet/>
      <dgm:spPr/>
      <dgm:t>
        <a:bodyPr/>
        <a:lstStyle/>
        <a:p>
          <a:endParaRPr lang="en-US"/>
        </a:p>
      </dgm:t>
    </dgm:pt>
    <dgm:pt modelId="{1AB2255D-21AA-4763-A024-ED8944163F6E}" type="sibTrans" cxnId="{D9CD6C6B-29F2-4770-AD95-660268835E7A}">
      <dgm:prSet/>
      <dgm:spPr/>
      <dgm:t>
        <a:bodyPr/>
        <a:lstStyle/>
        <a:p>
          <a:endParaRPr lang="en-US" dirty="0"/>
        </a:p>
      </dgm:t>
    </dgm:pt>
    <dgm:pt modelId="{CDE1FEB4-457C-438D-BB23-79F87A252C2A}" type="pres">
      <dgm:prSet presAssocID="{BBC08C9F-AE22-49F9-95AD-C95E4D45DA20}" presName="Name0" presStyleCnt="0">
        <dgm:presLayoutVars>
          <dgm:dir/>
          <dgm:resizeHandles val="exact"/>
        </dgm:presLayoutVars>
      </dgm:prSet>
      <dgm:spPr/>
    </dgm:pt>
    <dgm:pt modelId="{52F591C3-0944-4C7E-8691-32188E4C6C3F}" type="pres">
      <dgm:prSet presAssocID="{E1DFF9DA-F6A8-4888-881B-082B77D0D87E}" presName="node" presStyleLbl="node1" presStyleIdx="0" presStyleCnt="3">
        <dgm:presLayoutVars>
          <dgm:bulletEnabled val="1"/>
        </dgm:presLayoutVars>
      </dgm:prSet>
      <dgm:spPr/>
    </dgm:pt>
    <dgm:pt modelId="{6C7D7440-6F8C-453A-BA56-C4BF0DD70AC5}" type="pres">
      <dgm:prSet presAssocID="{010D3AA2-F9F2-45F4-ABAF-9BD3B77679D8}" presName="sibTrans" presStyleLbl="sibTrans2D1" presStyleIdx="0" presStyleCnt="3"/>
      <dgm:spPr/>
    </dgm:pt>
    <dgm:pt modelId="{0B697929-ADE4-494B-9C69-66A05BAE9B10}" type="pres">
      <dgm:prSet presAssocID="{010D3AA2-F9F2-45F4-ABAF-9BD3B77679D8}" presName="connectorText" presStyleLbl="sibTrans2D1" presStyleIdx="0" presStyleCnt="3"/>
      <dgm:spPr/>
    </dgm:pt>
    <dgm:pt modelId="{DA057DF4-B7CF-4481-A059-75412183E92A}" type="pres">
      <dgm:prSet presAssocID="{63AC61C2-8AE6-418A-AC43-8D27A230EC91}" presName="node" presStyleLbl="node1" presStyleIdx="1" presStyleCnt="3">
        <dgm:presLayoutVars>
          <dgm:bulletEnabled val="1"/>
        </dgm:presLayoutVars>
      </dgm:prSet>
      <dgm:spPr/>
    </dgm:pt>
    <dgm:pt modelId="{DCFB7F93-B4D1-44DE-B2E5-D05A314DBAED}" type="pres">
      <dgm:prSet presAssocID="{ED9522DA-7F59-4AAD-9D90-D0A4783D6542}" presName="sibTrans" presStyleLbl="sibTrans2D1" presStyleIdx="1" presStyleCnt="3"/>
      <dgm:spPr/>
    </dgm:pt>
    <dgm:pt modelId="{54C4DC60-D269-4F51-AB61-6DC31FA92542}" type="pres">
      <dgm:prSet presAssocID="{ED9522DA-7F59-4AAD-9D90-D0A4783D6542}" presName="connectorText" presStyleLbl="sibTrans2D1" presStyleIdx="1" presStyleCnt="3"/>
      <dgm:spPr/>
    </dgm:pt>
    <dgm:pt modelId="{CD696D6C-E2B3-4375-95CE-C1FC6C9BCB98}" type="pres">
      <dgm:prSet presAssocID="{8616ADD1-2D96-4235-B1FB-1F0B15EA789A}" presName="node" presStyleLbl="node1" presStyleIdx="2" presStyleCnt="3">
        <dgm:presLayoutVars>
          <dgm:bulletEnabled val="1"/>
        </dgm:presLayoutVars>
      </dgm:prSet>
      <dgm:spPr/>
    </dgm:pt>
    <dgm:pt modelId="{BB27F574-DE1A-4C1C-8927-8F831B2AEA7E}" type="pres">
      <dgm:prSet presAssocID="{1AB2255D-21AA-4763-A024-ED8944163F6E}" presName="sibTrans" presStyleLbl="sibTrans2D1" presStyleIdx="2" presStyleCnt="3"/>
      <dgm:spPr/>
    </dgm:pt>
    <dgm:pt modelId="{FCE7F512-E982-4B8C-94F7-AC1DE6108B3E}" type="pres">
      <dgm:prSet presAssocID="{1AB2255D-21AA-4763-A024-ED8944163F6E}" presName="connectorText" presStyleLbl="sibTrans2D1" presStyleIdx="2" presStyleCnt="3"/>
      <dgm:spPr/>
    </dgm:pt>
  </dgm:ptLst>
  <dgm:cxnLst>
    <dgm:cxn modelId="{FDD9C901-21D6-44B2-91DB-E9D9D3A2F079}" type="presOf" srcId="{ED9522DA-7F59-4AAD-9D90-D0A4783D6542}" destId="{54C4DC60-D269-4F51-AB61-6DC31FA92542}" srcOrd="1" destOrd="0" presId="urn:microsoft.com/office/officeart/2005/8/layout/cycle7"/>
    <dgm:cxn modelId="{95E78012-6488-4BB4-B865-3AA0E806A775}" type="presOf" srcId="{1AB2255D-21AA-4763-A024-ED8944163F6E}" destId="{BB27F574-DE1A-4C1C-8927-8F831B2AEA7E}" srcOrd="0" destOrd="0" presId="urn:microsoft.com/office/officeart/2005/8/layout/cycle7"/>
    <dgm:cxn modelId="{20C39A35-3EDF-4ADC-8372-DBD34353BF43}" type="presOf" srcId="{010D3AA2-F9F2-45F4-ABAF-9BD3B77679D8}" destId="{0B697929-ADE4-494B-9C69-66A05BAE9B10}" srcOrd="1" destOrd="0" presId="urn:microsoft.com/office/officeart/2005/8/layout/cycle7"/>
    <dgm:cxn modelId="{68F55039-39B2-4369-A0A1-D894729185C2}" srcId="{BBC08C9F-AE22-49F9-95AD-C95E4D45DA20}" destId="{63AC61C2-8AE6-418A-AC43-8D27A230EC91}" srcOrd="1" destOrd="0" parTransId="{388BF5FE-027D-4060-B960-9DCCCA17199C}" sibTransId="{ED9522DA-7F59-4AAD-9D90-D0A4783D6542}"/>
    <dgm:cxn modelId="{79F73E3B-739C-447A-957C-7D7DBD4BDC4B}" type="presOf" srcId="{E1DFF9DA-F6A8-4888-881B-082B77D0D87E}" destId="{52F591C3-0944-4C7E-8691-32188E4C6C3F}" srcOrd="0" destOrd="0" presId="urn:microsoft.com/office/officeart/2005/8/layout/cycle7"/>
    <dgm:cxn modelId="{D9CD6C6B-29F2-4770-AD95-660268835E7A}" srcId="{BBC08C9F-AE22-49F9-95AD-C95E4D45DA20}" destId="{8616ADD1-2D96-4235-B1FB-1F0B15EA789A}" srcOrd="2" destOrd="0" parTransId="{D4EC6E57-E75D-4D63-B54C-33497C60A06C}" sibTransId="{1AB2255D-21AA-4763-A024-ED8944163F6E}"/>
    <dgm:cxn modelId="{77651B51-908D-4213-BD95-C3EB33F6C5C3}" srcId="{BBC08C9F-AE22-49F9-95AD-C95E4D45DA20}" destId="{E1DFF9DA-F6A8-4888-881B-082B77D0D87E}" srcOrd="0" destOrd="0" parTransId="{64F3F501-B223-460C-BE14-F3E9F5A990F6}" sibTransId="{010D3AA2-F9F2-45F4-ABAF-9BD3B77679D8}"/>
    <dgm:cxn modelId="{83DFA273-F747-457A-8293-82AC29D8179F}" type="presOf" srcId="{BBC08C9F-AE22-49F9-95AD-C95E4D45DA20}" destId="{CDE1FEB4-457C-438D-BB23-79F87A252C2A}" srcOrd="0" destOrd="0" presId="urn:microsoft.com/office/officeart/2005/8/layout/cycle7"/>
    <dgm:cxn modelId="{653027C3-E2F7-40A9-925B-1ABD85162CB2}" type="presOf" srcId="{63AC61C2-8AE6-418A-AC43-8D27A230EC91}" destId="{DA057DF4-B7CF-4481-A059-75412183E92A}" srcOrd="0" destOrd="0" presId="urn:microsoft.com/office/officeart/2005/8/layout/cycle7"/>
    <dgm:cxn modelId="{AC3679C3-984C-46BF-9891-D1E315A61C89}" type="presOf" srcId="{8616ADD1-2D96-4235-B1FB-1F0B15EA789A}" destId="{CD696D6C-E2B3-4375-95CE-C1FC6C9BCB98}" srcOrd="0" destOrd="0" presId="urn:microsoft.com/office/officeart/2005/8/layout/cycle7"/>
    <dgm:cxn modelId="{C6F706E5-89E6-4337-A3CB-39884F3F4311}" type="presOf" srcId="{1AB2255D-21AA-4763-A024-ED8944163F6E}" destId="{FCE7F512-E982-4B8C-94F7-AC1DE6108B3E}" srcOrd="1" destOrd="0" presId="urn:microsoft.com/office/officeart/2005/8/layout/cycle7"/>
    <dgm:cxn modelId="{2DE3E6FC-2414-4ADA-8106-3F703C660663}" type="presOf" srcId="{ED9522DA-7F59-4AAD-9D90-D0A4783D6542}" destId="{DCFB7F93-B4D1-44DE-B2E5-D05A314DBAED}" srcOrd="0" destOrd="0" presId="urn:microsoft.com/office/officeart/2005/8/layout/cycle7"/>
    <dgm:cxn modelId="{B9DBD7FD-6F16-40E6-85E7-7AF446BC310E}" type="presOf" srcId="{010D3AA2-F9F2-45F4-ABAF-9BD3B77679D8}" destId="{6C7D7440-6F8C-453A-BA56-C4BF0DD70AC5}" srcOrd="0" destOrd="0" presId="urn:microsoft.com/office/officeart/2005/8/layout/cycle7"/>
    <dgm:cxn modelId="{8D633A97-CA57-4641-94EE-FA8F3B2D4D5C}" type="presParOf" srcId="{CDE1FEB4-457C-438D-BB23-79F87A252C2A}" destId="{52F591C3-0944-4C7E-8691-32188E4C6C3F}" srcOrd="0" destOrd="0" presId="urn:microsoft.com/office/officeart/2005/8/layout/cycle7"/>
    <dgm:cxn modelId="{C5368F9A-B11E-4BFE-A5FB-7B8767E6A2F5}" type="presParOf" srcId="{CDE1FEB4-457C-438D-BB23-79F87A252C2A}" destId="{6C7D7440-6F8C-453A-BA56-C4BF0DD70AC5}" srcOrd="1" destOrd="0" presId="urn:microsoft.com/office/officeart/2005/8/layout/cycle7"/>
    <dgm:cxn modelId="{207CE974-C128-46BB-B680-8F084590477F}" type="presParOf" srcId="{6C7D7440-6F8C-453A-BA56-C4BF0DD70AC5}" destId="{0B697929-ADE4-494B-9C69-66A05BAE9B10}" srcOrd="0" destOrd="0" presId="urn:microsoft.com/office/officeart/2005/8/layout/cycle7"/>
    <dgm:cxn modelId="{7E5F6AB0-1E4B-4561-BD31-940A2BB4081B}" type="presParOf" srcId="{CDE1FEB4-457C-438D-BB23-79F87A252C2A}" destId="{DA057DF4-B7CF-4481-A059-75412183E92A}" srcOrd="2" destOrd="0" presId="urn:microsoft.com/office/officeart/2005/8/layout/cycle7"/>
    <dgm:cxn modelId="{28D40629-FF41-44E5-A694-9846CD677D6B}" type="presParOf" srcId="{CDE1FEB4-457C-438D-BB23-79F87A252C2A}" destId="{DCFB7F93-B4D1-44DE-B2E5-D05A314DBAED}" srcOrd="3" destOrd="0" presId="urn:microsoft.com/office/officeart/2005/8/layout/cycle7"/>
    <dgm:cxn modelId="{761DB412-597F-4571-B164-34EF9BEDB22D}" type="presParOf" srcId="{DCFB7F93-B4D1-44DE-B2E5-D05A314DBAED}" destId="{54C4DC60-D269-4F51-AB61-6DC31FA92542}" srcOrd="0" destOrd="0" presId="urn:microsoft.com/office/officeart/2005/8/layout/cycle7"/>
    <dgm:cxn modelId="{C23B227A-8C2C-4AD4-82EC-21BB16B9C072}" type="presParOf" srcId="{CDE1FEB4-457C-438D-BB23-79F87A252C2A}" destId="{CD696D6C-E2B3-4375-95CE-C1FC6C9BCB98}" srcOrd="4" destOrd="0" presId="urn:microsoft.com/office/officeart/2005/8/layout/cycle7"/>
    <dgm:cxn modelId="{A40BD8B1-22EF-4FAE-A624-55A1AC0FC823}" type="presParOf" srcId="{CDE1FEB4-457C-438D-BB23-79F87A252C2A}" destId="{BB27F574-DE1A-4C1C-8927-8F831B2AEA7E}" srcOrd="5" destOrd="0" presId="urn:microsoft.com/office/officeart/2005/8/layout/cycle7"/>
    <dgm:cxn modelId="{CA83C3B8-EA4A-41C1-9B78-9EC02DF7BF12}" type="presParOf" srcId="{BB27F574-DE1A-4C1C-8927-8F831B2AEA7E}" destId="{FCE7F512-E982-4B8C-94F7-AC1DE6108B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9043-E242-4867-9AD7-26B85BD2E0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85BFC-E97B-4258-867E-5DCFFB5C6AB3}">
      <dgm:prSet phldrT="[Text]"/>
      <dgm:spPr/>
      <dgm:t>
        <a:bodyPr/>
        <a:lstStyle/>
        <a:p>
          <a:r>
            <a:rPr lang="en-US" dirty="0"/>
            <a:t>Mede/</a:t>
          </a:r>
        </a:p>
        <a:p>
          <a:r>
            <a:rPr lang="en-US" dirty="0"/>
            <a:t>Persia</a:t>
          </a:r>
        </a:p>
      </dgm:t>
    </dgm:pt>
    <dgm:pt modelId="{2C8611FA-CEC0-46C8-95AF-89EE133B9202}" type="parTrans" cxnId="{7C3A3841-1A85-4FA0-BF76-5591279B1CC0}">
      <dgm:prSet/>
      <dgm:spPr/>
      <dgm:t>
        <a:bodyPr/>
        <a:lstStyle/>
        <a:p>
          <a:endParaRPr lang="en-US"/>
        </a:p>
      </dgm:t>
    </dgm:pt>
    <dgm:pt modelId="{A8EEE052-DEB1-41AA-A0F9-D5BED68B09C0}" type="sibTrans" cxnId="{7C3A3841-1A85-4FA0-BF76-5591279B1CC0}">
      <dgm:prSet/>
      <dgm:spPr/>
      <dgm:t>
        <a:bodyPr/>
        <a:lstStyle/>
        <a:p>
          <a:endParaRPr lang="en-US"/>
        </a:p>
      </dgm:t>
    </dgm:pt>
    <dgm:pt modelId="{184CCE93-83A9-4952-ACD5-1F8AB01B9A14}">
      <dgm:prSet phldrT="[Text]"/>
      <dgm:spPr/>
      <dgm:t>
        <a:bodyPr/>
        <a:lstStyle/>
        <a:p>
          <a:r>
            <a:rPr lang="en-US" dirty="0"/>
            <a:t>Greece</a:t>
          </a:r>
        </a:p>
      </dgm:t>
    </dgm:pt>
    <dgm:pt modelId="{5BA08628-2FE1-4AC4-BC8B-F0A2D18D310E}" type="parTrans" cxnId="{D66B22B7-4AE1-4CC4-9703-22639040C2E9}">
      <dgm:prSet/>
      <dgm:spPr/>
      <dgm:t>
        <a:bodyPr/>
        <a:lstStyle/>
        <a:p>
          <a:endParaRPr lang="en-US"/>
        </a:p>
      </dgm:t>
    </dgm:pt>
    <dgm:pt modelId="{2685D298-EAE6-49C3-A58F-B22D4E09A59D}" type="sibTrans" cxnId="{D66B22B7-4AE1-4CC4-9703-22639040C2E9}">
      <dgm:prSet/>
      <dgm:spPr/>
      <dgm:t>
        <a:bodyPr/>
        <a:lstStyle/>
        <a:p>
          <a:endParaRPr lang="en-US"/>
        </a:p>
      </dgm:t>
    </dgm:pt>
    <dgm:pt modelId="{E9E33036-DF44-4D9F-8107-255D4E14CC1C}">
      <dgm:prSet phldrT="[Text]"/>
      <dgm:spPr/>
      <dgm:t>
        <a:bodyPr/>
        <a:lstStyle/>
        <a:p>
          <a:r>
            <a:rPr lang="en-US" dirty="0"/>
            <a:t>Roman</a:t>
          </a:r>
        </a:p>
      </dgm:t>
    </dgm:pt>
    <dgm:pt modelId="{4A92BEE8-DA03-4FB7-B4CE-442C0543E97C}" type="parTrans" cxnId="{B4C3129A-D599-4112-9463-497AEB3D992E}">
      <dgm:prSet/>
      <dgm:spPr/>
      <dgm:t>
        <a:bodyPr/>
        <a:lstStyle/>
        <a:p>
          <a:endParaRPr lang="en-US"/>
        </a:p>
      </dgm:t>
    </dgm:pt>
    <dgm:pt modelId="{5DB00A39-2B93-423A-938F-513DD73D541A}" type="sibTrans" cxnId="{B4C3129A-D599-4112-9463-497AEB3D992E}">
      <dgm:prSet/>
      <dgm:spPr/>
      <dgm:t>
        <a:bodyPr/>
        <a:lstStyle/>
        <a:p>
          <a:endParaRPr lang="en-US"/>
        </a:p>
      </dgm:t>
    </dgm:pt>
    <dgm:pt modelId="{D5799AC5-075E-44EC-9699-377EDF9DED0C}">
      <dgm:prSet phldrT="[Text]"/>
      <dgm:spPr/>
      <dgm:t>
        <a:bodyPr/>
        <a:lstStyle/>
        <a:p>
          <a:r>
            <a:rPr lang="en-US" dirty="0"/>
            <a:t>Egypt</a:t>
          </a:r>
        </a:p>
      </dgm:t>
    </dgm:pt>
    <dgm:pt modelId="{F3278064-0F85-49C6-9845-C4020E381EA9}" type="parTrans" cxnId="{8201C37F-C4D9-474F-8D4E-0E7FC095A6D2}">
      <dgm:prSet/>
      <dgm:spPr/>
      <dgm:t>
        <a:bodyPr/>
        <a:lstStyle/>
        <a:p>
          <a:endParaRPr lang="en-US"/>
        </a:p>
      </dgm:t>
    </dgm:pt>
    <dgm:pt modelId="{ED629738-B477-4BE3-93E7-10EDAA3D3FE7}" type="sibTrans" cxnId="{8201C37F-C4D9-474F-8D4E-0E7FC095A6D2}">
      <dgm:prSet/>
      <dgm:spPr/>
      <dgm:t>
        <a:bodyPr/>
        <a:lstStyle/>
        <a:p>
          <a:endParaRPr lang="en-US"/>
        </a:p>
      </dgm:t>
    </dgm:pt>
    <dgm:pt modelId="{59C219B0-ACCF-461C-B229-70E4FBEF91A8}">
      <dgm:prSet phldrT="[Text]"/>
      <dgm:spPr/>
      <dgm:t>
        <a:bodyPr/>
        <a:lstStyle/>
        <a:p>
          <a:r>
            <a:rPr lang="en-US" dirty="0"/>
            <a:t>Assyria</a:t>
          </a:r>
        </a:p>
      </dgm:t>
    </dgm:pt>
    <dgm:pt modelId="{CFDCB89B-6449-4DB5-8A95-3CB5443D6FA7}" type="parTrans" cxnId="{F40D7AE6-8C12-4931-9262-A8B15AA8DF88}">
      <dgm:prSet/>
      <dgm:spPr/>
      <dgm:t>
        <a:bodyPr/>
        <a:lstStyle/>
        <a:p>
          <a:endParaRPr lang="en-US"/>
        </a:p>
      </dgm:t>
    </dgm:pt>
    <dgm:pt modelId="{36F5D975-F1CE-417D-B53C-6A20749241DA}" type="sibTrans" cxnId="{F40D7AE6-8C12-4931-9262-A8B15AA8DF88}">
      <dgm:prSet/>
      <dgm:spPr/>
      <dgm:t>
        <a:bodyPr/>
        <a:lstStyle/>
        <a:p>
          <a:endParaRPr lang="en-US"/>
        </a:p>
      </dgm:t>
    </dgm:pt>
    <dgm:pt modelId="{577E29A9-1AB5-4795-951C-62FB62563F15}">
      <dgm:prSet phldrT="[Text]"/>
      <dgm:spPr/>
      <dgm:t>
        <a:bodyPr/>
        <a:lstStyle/>
        <a:p>
          <a:r>
            <a:rPr lang="en-US" dirty="0"/>
            <a:t>Babylon</a:t>
          </a:r>
        </a:p>
      </dgm:t>
    </dgm:pt>
    <dgm:pt modelId="{BE273725-2DD6-4EEE-91B8-08A68B72C937}" type="parTrans" cxnId="{6EEC606E-BBC9-4B73-ACC3-22E8B441E82F}">
      <dgm:prSet/>
      <dgm:spPr/>
      <dgm:t>
        <a:bodyPr/>
        <a:lstStyle/>
        <a:p>
          <a:endParaRPr lang="en-US"/>
        </a:p>
      </dgm:t>
    </dgm:pt>
    <dgm:pt modelId="{E9C91D8E-A752-4515-A8E6-056FEFFCC641}" type="sibTrans" cxnId="{6EEC606E-BBC9-4B73-ACC3-22E8B441E82F}">
      <dgm:prSet/>
      <dgm:spPr/>
      <dgm:t>
        <a:bodyPr/>
        <a:lstStyle/>
        <a:p>
          <a:endParaRPr lang="en-US"/>
        </a:p>
      </dgm:t>
    </dgm:pt>
    <dgm:pt modelId="{C6CAC8A1-4EBB-47F0-9331-5DFF0BA26632}" type="pres">
      <dgm:prSet presAssocID="{9DCC9043-E242-4867-9AD7-26B85BD2E032}" presName="diagram" presStyleCnt="0">
        <dgm:presLayoutVars>
          <dgm:dir/>
          <dgm:resizeHandles val="exact"/>
        </dgm:presLayoutVars>
      </dgm:prSet>
      <dgm:spPr/>
    </dgm:pt>
    <dgm:pt modelId="{D878C17D-9DBD-40F2-8895-3D4A82157BC3}" type="pres">
      <dgm:prSet presAssocID="{E0085BFC-E97B-4258-867E-5DCFFB5C6AB3}" presName="node" presStyleLbl="node1" presStyleIdx="0" presStyleCnt="6">
        <dgm:presLayoutVars>
          <dgm:bulletEnabled val="1"/>
        </dgm:presLayoutVars>
      </dgm:prSet>
      <dgm:spPr/>
    </dgm:pt>
    <dgm:pt modelId="{66A9FAFA-DB36-4266-A6DB-1E6367E17AD8}" type="pres">
      <dgm:prSet presAssocID="{A8EEE052-DEB1-41AA-A0F9-D5BED68B09C0}" presName="sibTrans" presStyleCnt="0"/>
      <dgm:spPr/>
    </dgm:pt>
    <dgm:pt modelId="{ACB0AE3C-8E38-40BE-84F0-F32CFD3558D9}" type="pres">
      <dgm:prSet presAssocID="{184CCE93-83A9-4952-ACD5-1F8AB01B9A14}" presName="node" presStyleLbl="node1" presStyleIdx="1" presStyleCnt="6">
        <dgm:presLayoutVars>
          <dgm:bulletEnabled val="1"/>
        </dgm:presLayoutVars>
      </dgm:prSet>
      <dgm:spPr/>
    </dgm:pt>
    <dgm:pt modelId="{76527BE7-3D41-4F10-8C31-5BF5FB9F51E8}" type="pres">
      <dgm:prSet presAssocID="{2685D298-EAE6-49C3-A58F-B22D4E09A59D}" presName="sibTrans" presStyleCnt="0"/>
      <dgm:spPr/>
    </dgm:pt>
    <dgm:pt modelId="{451868F5-DA49-4ABE-872A-B632D864DC7E}" type="pres">
      <dgm:prSet presAssocID="{E9E33036-DF44-4D9F-8107-255D4E14CC1C}" presName="node" presStyleLbl="node1" presStyleIdx="2" presStyleCnt="6">
        <dgm:presLayoutVars>
          <dgm:bulletEnabled val="1"/>
        </dgm:presLayoutVars>
      </dgm:prSet>
      <dgm:spPr/>
    </dgm:pt>
    <dgm:pt modelId="{B8E2AB16-2091-42E2-8F1A-0924B78D93B2}" type="pres">
      <dgm:prSet presAssocID="{5DB00A39-2B93-423A-938F-513DD73D541A}" presName="sibTrans" presStyleCnt="0"/>
      <dgm:spPr/>
    </dgm:pt>
    <dgm:pt modelId="{A5F0E3F7-777B-4D8B-9FE2-B3DC3B8EEBD7}" type="pres">
      <dgm:prSet presAssocID="{D5799AC5-075E-44EC-9699-377EDF9DED0C}" presName="node" presStyleLbl="node1" presStyleIdx="3" presStyleCnt="6">
        <dgm:presLayoutVars>
          <dgm:bulletEnabled val="1"/>
        </dgm:presLayoutVars>
      </dgm:prSet>
      <dgm:spPr/>
    </dgm:pt>
    <dgm:pt modelId="{54D73213-9807-4945-B6F5-3E7CC6A3C27B}" type="pres">
      <dgm:prSet presAssocID="{ED629738-B477-4BE3-93E7-10EDAA3D3FE7}" presName="sibTrans" presStyleCnt="0"/>
      <dgm:spPr/>
    </dgm:pt>
    <dgm:pt modelId="{EEA1B055-BD1A-4780-A4F1-5DA6650A91D5}" type="pres">
      <dgm:prSet presAssocID="{59C219B0-ACCF-461C-B229-70E4FBEF91A8}" presName="node" presStyleLbl="node1" presStyleIdx="4" presStyleCnt="6">
        <dgm:presLayoutVars>
          <dgm:bulletEnabled val="1"/>
        </dgm:presLayoutVars>
      </dgm:prSet>
      <dgm:spPr/>
    </dgm:pt>
    <dgm:pt modelId="{0ABF7091-C493-4804-A867-C95FE79AD423}" type="pres">
      <dgm:prSet presAssocID="{36F5D975-F1CE-417D-B53C-6A20749241DA}" presName="sibTrans" presStyleCnt="0"/>
      <dgm:spPr/>
    </dgm:pt>
    <dgm:pt modelId="{03FE1CDC-7FFE-4354-B1EE-9A42B499BEFC}" type="pres">
      <dgm:prSet presAssocID="{577E29A9-1AB5-4795-951C-62FB62563F15}" presName="node" presStyleLbl="node1" presStyleIdx="5" presStyleCnt="6">
        <dgm:presLayoutVars>
          <dgm:bulletEnabled val="1"/>
        </dgm:presLayoutVars>
      </dgm:prSet>
      <dgm:spPr/>
    </dgm:pt>
  </dgm:ptLst>
  <dgm:cxnLst>
    <dgm:cxn modelId="{7C3A3841-1A85-4FA0-BF76-5591279B1CC0}" srcId="{9DCC9043-E242-4867-9AD7-26B85BD2E032}" destId="{E0085BFC-E97B-4258-867E-5DCFFB5C6AB3}" srcOrd="0" destOrd="0" parTransId="{2C8611FA-CEC0-46C8-95AF-89EE133B9202}" sibTransId="{A8EEE052-DEB1-41AA-A0F9-D5BED68B09C0}"/>
    <dgm:cxn modelId="{07D37D4C-499C-4DE2-B32F-25093FD23745}" type="presOf" srcId="{577E29A9-1AB5-4795-951C-62FB62563F15}" destId="{03FE1CDC-7FFE-4354-B1EE-9A42B499BEFC}" srcOrd="0" destOrd="0" presId="urn:microsoft.com/office/officeart/2005/8/layout/default"/>
    <dgm:cxn modelId="{6EEC606E-BBC9-4B73-ACC3-22E8B441E82F}" srcId="{9DCC9043-E242-4867-9AD7-26B85BD2E032}" destId="{577E29A9-1AB5-4795-951C-62FB62563F15}" srcOrd="5" destOrd="0" parTransId="{BE273725-2DD6-4EEE-91B8-08A68B72C937}" sibTransId="{E9C91D8E-A752-4515-A8E6-056FEFFCC641}"/>
    <dgm:cxn modelId="{9BE37070-2972-4289-9BED-BEFFC2B84DD5}" type="presOf" srcId="{E9E33036-DF44-4D9F-8107-255D4E14CC1C}" destId="{451868F5-DA49-4ABE-872A-B632D864DC7E}" srcOrd="0" destOrd="0" presId="urn:microsoft.com/office/officeart/2005/8/layout/default"/>
    <dgm:cxn modelId="{8201C37F-C4D9-474F-8D4E-0E7FC095A6D2}" srcId="{9DCC9043-E242-4867-9AD7-26B85BD2E032}" destId="{D5799AC5-075E-44EC-9699-377EDF9DED0C}" srcOrd="3" destOrd="0" parTransId="{F3278064-0F85-49C6-9845-C4020E381EA9}" sibTransId="{ED629738-B477-4BE3-93E7-10EDAA3D3FE7}"/>
    <dgm:cxn modelId="{C1CBAC8C-FD8E-4209-B20C-E7E47FE66101}" type="presOf" srcId="{D5799AC5-075E-44EC-9699-377EDF9DED0C}" destId="{A5F0E3F7-777B-4D8B-9FE2-B3DC3B8EEBD7}" srcOrd="0" destOrd="0" presId="urn:microsoft.com/office/officeart/2005/8/layout/default"/>
    <dgm:cxn modelId="{B4C3129A-D599-4112-9463-497AEB3D992E}" srcId="{9DCC9043-E242-4867-9AD7-26B85BD2E032}" destId="{E9E33036-DF44-4D9F-8107-255D4E14CC1C}" srcOrd="2" destOrd="0" parTransId="{4A92BEE8-DA03-4FB7-B4CE-442C0543E97C}" sibTransId="{5DB00A39-2B93-423A-938F-513DD73D541A}"/>
    <dgm:cxn modelId="{D66B22B7-4AE1-4CC4-9703-22639040C2E9}" srcId="{9DCC9043-E242-4867-9AD7-26B85BD2E032}" destId="{184CCE93-83A9-4952-ACD5-1F8AB01B9A14}" srcOrd="1" destOrd="0" parTransId="{5BA08628-2FE1-4AC4-BC8B-F0A2D18D310E}" sibTransId="{2685D298-EAE6-49C3-A58F-B22D4E09A59D}"/>
    <dgm:cxn modelId="{5015A6BD-E36A-4ECF-A09B-50ECDBFFC60E}" type="presOf" srcId="{E0085BFC-E97B-4258-867E-5DCFFB5C6AB3}" destId="{D878C17D-9DBD-40F2-8895-3D4A82157BC3}" srcOrd="0" destOrd="0" presId="urn:microsoft.com/office/officeart/2005/8/layout/default"/>
    <dgm:cxn modelId="{5B68F6CE-F880-4FD0-8BD2-7E4CA9BA2EBE}" type="presOf" srcId="{59C219B0-ACCF-461C-B229-70E4FBEF91A8}" destId="{EEA1B055-BD1A-4780-A4F1-5DA6650A91D5}" srcOrd="0" destOrd="0" presId="urn:microsoft.com/office/officeart/2005/8/layout/default"/>
    <dgm:cxn modelId="{252278D2-2900-4AAA-84EA-875F3BBDBCE5}" type="presOf" srcId="{184CCE93-83A9-4952-ACD5-1F8AB01B9A14}" destId="{ACB0AE3C-8E38-40BE-84F0-F32CFD3558D9}" srcOrd="0" destOrd="0" presId="urn:microsoft.com/office/officeart/2005/8/layout/default"/>
    <dgm:cxn modelId="{3E2B5BD6-001E-4BC9-8C72-5E613B71DDDB}" type="presOf" srcId="{9DCC9043-E242-4867-9AD7-26B85BD2E032}" destId="{C6CAC8A1-4EBB-47F0-9331-5DFF0BA26632}" srcOrd="0" destOrd="0" presId="urn:microsoft.com/office/officeart/2005/8/layout/default"/>
    <dgm:cxn modelId="{F40D7AE6-8C12-4931-9262-A8B15AA8DF88}" srcId="{9DCC9043-E242-4867-9AD7-26B85BD2E032}" destId="{59C219B0-ACCF-461C-B229-70E4FBEF91A8}" srcOrd="4" destOrd="0" parTransId="{CFDCB89B-6449-4DB5-8A95-3CB5443D6FA7}" sibTransId="{36F5D975-F1CE-417D-B53C-6A20749241DA}"/>
    <dgm:cxn modelId="{D86EEB13-1D6D-4BA0-B2BF-6655288266D3}" type="presParOf" srcId="{C6CAC8A1-4EBB-47F0-9331-5DFF0BA26632}" destId="{D878C17D-9DBD-40F2-8895-3D4A82157BC3}" srcOrd="0" destOrd="0" presId="urn:microsoft.com/office/officeart/2005/8/layout/default"/>
    <dgm:cxn modelId="{23A3A110-1515-40E5-8EB4-7B87FADAC512}" type="presParOf" srcId="{C6CAC8A1-4EBB-47F0-9331-5DFF0BA26632}" destId="{66A9FAFA-DB36-4266-A6DB-1E6367E17AD8}" srcOrd="1" destOrd="0" presId="urn:microsoft.com/office/officeart/2005/8/layout/default"/>
    <dgm:cxn modelId="{9B6228C6-BA09-43E2-B5E1-31CF80EA0E5A}" type="presParOf" srcId="{C6CAC8A1-4EBB-47F0-9331-5DFF0BA26632}" destId="{ACB0AE3C-8E38-40BE-84F0-F32CFD3558D9}" srcOrd="2" destOrd="0" presId="urn:microsoft.com/office/officeart/2005/8/layout/default"/>
    <dgm:cxn modelId="{684F662E-96B8-4E04-AAA1-A851ABF33041}" type="presParOf" srcId="{C6CAC8A1-4EBB-47F0-9331-5DFF0BA26632}" destId="{76527BE7-3D41-4F10-8C31-5BF5FB9F51E8}" srcOrd="3" destOrd="0" presId="urn:microsoft.com/office/officeart/2005/8/layout/default"/>
    <dgm:cxn modelId="{74EAF402-F9F0-4D93-AF33-696C03EBB571}" type="presParOf" srcId="{C6CAC8A1-4EBB-47F0-9331-5DFF0BA26632}" destId="{451868F5-DA49-4ABE-872A-B632D864DC7E}" srcOrd="4" destOrd="0" presId="urn:microsoft.com/office/officeart/2005/8/layout/default"/>
    <dgm:cxn modelId="{4858BE67-D507-43CD-9258-9F8AFDE88237}" type="presParOf" srcId="{C6CAC8A1-4EBB-47F0-9331-5DFF0BA26632}" destId="{B8E2AB16-2091-42E2-8F1A-0924B78D93B2}" srcOrd="5" destOrd="0" presId="urn:microsoft.com/office/officeart/2005/8/layout/default"/>
    <dgm:cxn modelId="{894D974F-E2AA-4426-A0C6-2E5807602602}" type="presParOf" srcId="{C6CAC8A1-4EBB-47F0-9331-5DFF0BA26632}" destId="{A5F0E3F7-777B-4D8B-9FE2-B3DC3B8EEBD7}" srcOrd="6" destOrd="0" presId="urn:microsoft.com/office/officeart/2005/8/layout/default"/>
    <dgm:cxn modelId="{3C6B9424-AA53-4031-A54C-A4CB297C63F4}" type="presParOf" srcId="{C6CAC8A1-4EBB-47F0-9331-5DFF0BA26632}" destId="{54D73213-9807-4945-B6F5-3E7CC6A3C27B}" srcOrd="7" destOrd="0" presId="urn:microsoft.com/office/officeart/2005/8/layout/default"/>
    <dgm:cxn modelId="{C1CD24BE-2925-4789-B07D-DF7542B505D5}" type="presParOf" srcId="{C6CAC8A1-4EBB-47F0-9331-5DFF0BA26632}" destId="{EEA1B055-BD1A-4780-A4F1-5DA6650A91D5}" srcOrd="8" destOrd="0" presId="urn:microsoft.com/office/officeart/2005/8/layout/default"/>
    <dgm:cxn modelId="{D8B46752-91CB-40DF-8A1F-FCDF20DBEC75}" type="presParOf" srcId="{C6CAC8A1-4EBB-47F0-9331-5DFF0BA26632}" destId="{0ABF7091-C493-4804-A867-C95FE79AD423}" srcOrd="9" destOrd="0" presId="urn:microsoft.com/office/officeart/2005/8/layout/default"/>
    <dgm:cxn modelId="{A751AFB7-A1F8-4F15-A0BD-354251A3CB4F}" type="presParOf" srcId="{C6CAC8A1-4EBB-47F0-9331-5DFF0BA26632}" destId="{03FE1CDC-7FFE-4354-B1EE-9A42B499B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91C3-0944-4C7E-8691-32188E4C6C3F}">
      <dsp:nvSpPr>
        <dsp:cNvPr id="0" name=""/>
        <dsp:cNvSpPr/>
      </dsp:nvSpPr>
      <dsp:spPr>
        <a:xfrm>
          <a:off x="4048998" y="1570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Religion</a:t>
          </a:r>
        </a:p>
      </dsp:txBody>
      <dsp:txXfrm>
        <a:off x="4095853" y="48425"/>
        <a:ext cx="3105771" cy="1506030"/>
      </dsp:txXfrm>
    </dsp:sp>
    <dsp:sp modelId="{6C7D7440-6F8C-453A-BA56-C4BF0DD70AC5}">
      <dsp:nvSpPr>
        <dsp:cNvPr id="0" name=""/>
        <dsp:cNvSpPr/>
      </dsp:nvSpPr>
      <dsp:spPr>
        <a:xfrm rot="3600000">
          <a:off x="6136277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4250" y="2920508"/>
        <a:ext cx="1329823" cy="335945"/>
      </dsp:txXfrm>
    </dsp:sp>
    <dsp:sp modelId="{DA057DF4-B7CF-4481-A059-75412183E92A}">
      <dsp:nvSpPr>
        <dsp:cNvPr id="0" name=""/>
        <dsp:cNvSpPr/>
      </dsp:nvSpPr>
      <dsp:spPr>
        <a:xfrm>
          <a:off x="6689845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Politics</a:t>
          </a:r>
        </a:p>
      </dsp:txBody>
      <dsp:txXfrm>
        <a:off x="6736700" y="4622506"/>
        <a:ext cx="3105771" cy="1506030"/>
      </dsp:txXfrm>
    </dsp:sp>
    <dsp:sp modelId="{DCFB7F93-B4D1-44DE-B2E5-D05A314DBAED}">
      <dsp:nvSpPr>
        <dsp:cNvPr id="0" name=""/>
        <dsp:cNvSpPr/>
      </dsp:nvSpPr>
      <dsp:spPr>
        <a:xfrm rot="10800000">
          <a:off x="4815854" y="5095567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4983827" y="5207549"/>
        <a:ext cx="1329823" cy="335945"/>
      </dsp:txXfrm>
    </dsp:sp>
    <dsp:sp modelId="{CD696D6C-E2B3-4375-95CE-C1FC6C9BCB98}">
      <dsp:nvSpPr>
        <dsp:cNvPr id="0" name=""/>
        <dsp:cNvSpPr/>
      </dsp:nvSpPr>
      <dsp:spPr>
        <a:xfrm>
          <a:off x="1408151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Economic</a:t>
          </a:r>
        </a:p>
      </dsp:txBody>
      <dsp:txXfrm>
        <a:off x="1455006" y="4622506"/>
        <a:ext cx="3105771" cy="1506030"/>
      </dsp:txXfrm>
    </dsp:sp>
    <dsp:sp modelId="{BB27F574-DE1A-4C1C-8927-8F831B2AEA7E}">
      <dsp:nvSpPr>
        <dsp:cNvPr id="0" name=""/>
        <dsp:cNvSpPr/>
      </dsp:nvSpPr>
      <dsp:spPr>
        <a:xfrm rot="18000000">
          <a:off x="3495430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63403" y="2920508"/>
        <a:ext cx="1329823" cy="335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8C17D-9DBD-40F2-8895-3D4A82157BC3}">
      <dsp:nvSpPr>
        <dsp:cNvPr id="0" name=""/>
        <dsp:cNvSpPr/>
      </dsp:nvSpPr>
      <dsp:spPr>
        <a:xfrm>
          <a:off x="0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Mede/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Persia</a:t>
          </a:r>
        </a:p>
      </dsp:txBody>
      <dsp:txXfrm>
        <a:off x="0" y="8627"/>
        <a:ext cx="3735456" cy="2241273"/>
      </dsp:txXfrm>
    </dsp:sp>
    <dsp:sp modelId="{ACB0AE3C-8E38-40BE-84F0-F32CFD3558D9}">
      <dsp:nvSpPr>
        <dsp:cNvPr id="0" name=""/>
        <dsp:cNvSpPr/>
      </dsp:nvSpPr>
      <dsp:spPr>
        <a:xfrm>
          <a:off x="4109001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Greece</a:t>
          </a:r>
        </a:p>
      </dsp:txBody>
      <dsp:txXfrm>
        <a:off x="4109001" y="8627"/>
        <a:ext cx="3735456" cy="2241273"/>
      </dsp:txXfrm>
    </dsp:sp>
    <dsp:sp modelId="{451868F5-DA49-4ABE-872A-B632D864DC7E}">
      <dsp:nvSpPr>
        <dsp:cNvPr id="0" name=""/>
        <dsp:cNvSpPr/>
      </dsp:nvSpPr>
      <dsp:spPr>
        <a:xfrm>
          <a:off x="8218003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Roman</a:t>
          </a:r>
        </a:p>
      </dsp:txBody>
      <dsp:txXfrm>
        <a:off x="8218003" y="8627"/>
        <a:ext cx="3735456" cy="2241273"/>
      </dsp:txXfrm>
    </dsp:sp>
    <dsp:sp modelId="{A5F0E3F7-777B-4D8B-9FE2-B3DC3B8EEBD7}">
      <dsp:nvSpPr>
        <dsp:cNvPr id="0" name=""/>
        <dsp:cNvSpPr/>
      </dsp:nvSpPr>
      <dsp:spPr>
        <a:xfrm>
          <a:off x="0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Egypt</a:t>
          </a:r>
        </a:p>
      </dsp:txBody>
      <dsp:txXfrm>
        <a:off x="0" y="2623446"/>
        <a:ext cx="3735456" cy="2241273"/>
      </dsp:txXfrm>
    </dsp:sp>
    <dsp:sp modelId="{EEA1B055-BD1A-4780-A4F1-5DA6650A91D5}">
      <dsp:nvSpPr>
        <dsp:cNvPr id="0" name=""/>
        <dsp:cNvSpPr/>
      </dsp:nvSpPr>
      <dsp:spPr>
        <a:xfrm>
          <a:off x="4109001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Assyria</a:t>
          </a:r>
        </a:p>
      </dsp:txBody>
      <dsp:txXfrm>
        <a:off x="4109001" y="2623446"/>
        <a:ext cx="3735456" cy="2241273"/>
      </dsp:txXfrm>
    </dsp:sp>
    <dsp:sp modelId="{03FE1CDC-7FFE-4354-B1EE-9A42B499BEFC}">
      <dsp:nvSpPr>
        <dsp:cNvPr id="0" name=""/>
        <dsp:cNvSpPr/>
      </dsp:nvSpPr>
      <dsp:spPr>
        <a:xfrm>
          <a:off x="8218003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Babylon</a:t>
          </a:r>
        </a:p>
      </dsp:txBody>
      <dsp:txXfrm>
        <a:off x="8218003" y="2623446"/>
        <a:ext cx="3735456" cy="224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273F-E4BC-4B5E-96A1-D313B7C3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464F8-3138-488C-9CC9-9E39C0C3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A2E1-C750-4E90-B58A-BE168CB7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B15E-F02F-4496-97BC-02546E6A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DD3B-10D7-42F6-9443-5C93A5D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ABA-1B6A-4E0F-8E26-69DF8C4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A37C-703D-4C88-B68E-2E271DB83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A743-F0FB-4DA9-B253-2DD6518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CC25-7143-422B-B346-B4613FC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09FB-7B22-4DE5-9FCF-E6E2E423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72A4E-1A26-4BC9-848F-DBB16114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3F2E-3C97-4903-B2A6-1C360C9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0E5-C758-4F9F-9331-C3C2D92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D1D7-2B78-4C2A-AED1-237BE7EA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B459-45F9-43F4-AE81-4127DC3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65C-5701-47F7-8650-259A3AA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18E-849C-4B9C-8612-B6E9BDB6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1A29-72B5-463D-94B2-43E9DAAE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2AF4-E4B5-427A-9AD7-3ED57E2D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B4DD-2605-4E23-9084-0E8EE9D9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00A1-CC59-48DA-9B28-7ABBB3A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F593-59CE-42CA-97A3-79F0AF433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3581-5B6D-41FC-AE42-D66D313A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0DA3D-8BAD-4BF2-9AFA-7BB54C6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1F84-896F-4533-8A0C-C96B853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5780-780A-455C-99A3-8FA9C8F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744-9A2D-460A-8818-B3DB0097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78141-D3E2-46C3-AE9A-078394E31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A75DF-5F67-453C-AC09-01B5590D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ED3EE-687C-4E19-A037-71F5770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1062-8711-43F4-9086-B71B86EB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839-20EE-4863-9214-A436014F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9890-2328-4BB0-A634-BF3287FD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C0835-E2E4-49B1-81C9-E1AAB8EE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8DE21-9091-4EC5-BAE7-CCA8DFC04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A824B-FA44-401E-8E1E-15D25351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728A-5307-45B1-9084-74C0882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9325B-6F2F-4E4A-A035-5D4A6B5E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86E0D-D2CE-4F59-8553-57AF4C5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FCB1-15F2-4A3A-9580-CA7B1DDB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3B98-7D7C-40D2-B091-599250E0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03A2C-5831-4EA9-89CA-9814F88A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E130-8D10-4D3F-A4A2-96776A2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46AE-EFD3-4D59-9B91-44AAE257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7AD4D-220C-4490-A3A3-C4BC0CEB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CD56-781C-41F8-AFB3-88E3DB1E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251-576B-4635-AD63-4960E9A0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D25-3AB8-4FF2-8B8E-D51BC7AC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46023-EFEB-40C5-B678-8E6CBCCC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11E9-4245-4B61-911A-0B8D4F24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71DA-07B2-421A-9DAC-3B99F60D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B4AB-D4F5-4C6F-BE80-D43049A5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E82D-25E1-4052-9C5B-197C5142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7F081-C73C-42E3-96B8-EE12A426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3097A-6DBD-4D85-9544-996C336A7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BA2A-6634-4168-9DE8-25A2B30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1E993-F5D8-40A4-8D4B-3F1CF36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D22C-6198-4025-8932-72B57690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0A9F0-05CB-43ED-B048-47C3160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547E-E35E-4E58-AEFE-24A06A42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4C3D6-9EAB-4331-9190-11C9AB4D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68DE-03D7-4AC1-AC01-5B9235F86B0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D197-443A-44CF-A591-7C986736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72AF-8D8B-4E71-8DE9-2970D746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1552-DFFA-4674-B34B-D4E619B58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World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C2A47-B312-463C-ACDD-C884CB972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Empire 2 – Assyria </a:t>
            </a:r>
          </a:p>
        </p:txBody>
      </p:sp>
    </p:spTree>
    <p:extLst>
      <p:ext uri="{BB962C8B-B14F-4D97-AF65-F5344CB8AC3E}">
        <p14:creationId xmlns:p14="http://schemas.microsoft.com/office/powerpoint/2010/main" val="354595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4380-D9E6-454C-9EEF-00309962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of Ishtar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32E80-3763-4C93-BB80-C08A05252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4094"/>
            <a:ext cx="10735101" cy="56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08811D-BA3C-4265-ADD9-CE345469D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26987"/>
              </p:ext>
            </p:extLst>
          </p:nvPr>
        </p:nvGraphicFramePr>
        <p:xfrm>
          <a:off x="0" y="204715"/>
          <a:ext cx="12192000" cy="671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8077">
                  <a:extLst>
                    <a:ext uri="{9D8B030D-6E8A-4147-A177-3AD203B41FA5}">
                      <a16:colId xmlns:a16="http://schemas.microsoft.com/office/drawing/2014/main" val="2184480015"/>
                    </a:ext>
                  </a:extLst>
                </a:gridCol>
                <a:gridCol w="4233923">
                  <a:extLst>
                    <a:ext uri="{9D8B030D-6E8A-4147-A177-3AD203B41FA5}">
                      <a16:colId xmlns:a16="http://schemas.microsoft.com/office/drawing/2014/main" val="2959039839"/>
                    </a:ext>
                  </a:extLst>
                </a:gridCol>
              </a:tblGrid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 1:4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991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1:5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689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Food (Kings Meat)</a:t>
                      </a:r>
                    </a:p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1:5</a:t>
                      </a:r>
                    </a:p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1:7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8881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Imperial Worship (False religion)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95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Obedience –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35075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Intolerant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7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2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C14E1F-ADAF-48C6-BF86-33737448C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05095"/>
              </p:ext>
            </p:extLst>
          </p:nvPr>
        </p:nvGraphicFramePr>
        <p:xfrm>
          <a:off x="185530" y="198783"/>
          <a:ext cx="11847444" cy="65598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61861">
                  <a:extLst>
                    <a:ext uri="{9D8B030D-6E8A-4147-A177-3AD203B41FA5}">
                      <a16:colId xmlns:a16="http://schemas.microsoft.com/office/drawing/2014/main" val="352776749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96213753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71435325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988491534"/>
                    </a:ext>
                  </a:extLst>
                </a:gridCol>
              </a:tblGrid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Daniel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Hannaniah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Mishael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Azariah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0662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God is my Judge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God is gracious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Is what God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God has helped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87266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 err="1"/>
                        <a:t>Beltshazzar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Shadrack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Meshach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Abednego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97236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Bel (Baal)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Marduk</a:t>
                      </a:r>
                      <a:r>
                        <a:rPr lang="en-US" sz="4000" dirty="0"/>
                        <a:t> (</a:t>
                      </a:r>
                      <a:r>
                        <a:rPr lang="en-US" sz="4000" dirty="0" err="1"/>
                        <a:t>Mesop</a:t>
                      </a:r>
                      <a:r>
                        <a:rPr lang="en-US" sz="4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Aku</a:t>
                      </a:r>
                      <a:r>
                        <a:rPr lang="en-US" sz="4000" dirty="0"/>
                        <a:t> (Assyrian)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Nebo (Chaldean)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9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08811D-BA3C-4265-ADD9-CE345469D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29064"/>
              </p:ext>
            </p:extLst>
          </p:nvPr>
        </p:nvGraphicFramePr>
        <p:xfrm>
          <a:off x="0" y="204715"/>
          <a:ext cx="12192000" cy="671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8077">
                  <a:extLst>
                    <a:ext uri="{9D8B030D-6E8A-4147-A177-3AD203B41FA5}">
                      <a16:colId xmlns:a16="http://schemas.microsoft.com/office/drawing/2014/main" val="2184480015"/>
                    </a:ext>
                  </a:extLst>
                </a:gridCol>
                <a:gridCol w="4233923">
                  <a:extLst>
                    <a:ext uri="{9D8B030D-6E8A-4147-A177-3AD203B41FA5}">
                      <a16:colId xmlns:a16="http://schemas.microsoft.com/office/drawing/2014/main" val="2959039839"/>
                    </a:ext>
                  </a:extLst>
                </a:gridCol>
              </a:tblGrid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 1:4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991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1:5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689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Food (Kings Meat)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Daniel 1:5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Daniel 1:7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8881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Imperial Worship (False religion)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95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Obedience –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35075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Intolerant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7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1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7F1E-84B0-4245-81AF-2AAEE2CA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3482-DA14-4C40-9979-5E0F4B8D9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“Do not Bend in convictions, do not Bow in compromise, and you will not Burn!”</a:t>
            </a:r>
          </a:p>
        </p:txBody>
      </p:sp>
    </p:spTree>
    <p:extLst>
      <p:ext uri="{BB962C8B-B14F-4D97-AF65-F5344CB8AC3E}">
        <p14:creationId xmlns:p14="http://schemas.microsoft.com/office/powerpoint/2010/main" val="27258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437E-1E56-4E99-97BA-5D4F6A0C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179594"/>
            <a:ext cx="3220278" cy="1325563"/>
          </a:xfrm>
        </p:spPr>
        <p:txBody>
          <a:bodyPr/>
          <a:lstStyle/>
          <a:p>
            <a:r>
              <a:rPr lang="en-US" dirty="0"/>
              <a:t>Revelation 17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750FA-97D9-4B7E-A11C-B9FE697F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7107"/>
              </p:ext>
            </p:extLst>
          </p:nvPr>
        </p:nvGraphicFramePr>
        <p:xfrm>
          <a:off x="334618" y="179594"/>
          <a:ext cx="11297478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0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D41D-918C-4C8D-AFF2-854FA61C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994314-F469-4DD8-9EAE-EDB0251EF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12" y="225287"/>
            <a:ext cx="11414479" cy="63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B15232-AB13-43CF-983E-A41BB9FB6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93912"/>
              </p:ext>
            </p:extLst>
          </p:nvPr>
        </p:nvGraphicFramePr>
        <p:xfrm>
          <a:off x="92765" y="-1"/>
          <a:ext cx="12006471" cy="675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374">
                  <a:extLst>
                    <a:ext uri="{9D8B030D-6E8A-4147-A177-3AD203B41FA5}">
                      <a16:colId xmlns:a16="http://schemas.microsoft.com/office/drawing/2014/main" val="980446643"/>
                    </a:ext>
                  </a:extLst>
                </a:gridCol>
                <a:gridCol w="4200940">
                  <a:extLst>
                    <a:ext uri="{9D8B030D-6E8A-4147-A177-3AD203B41FA5}">
                      <a16:colId xmlns:a16="http://schemas.microsoft.com/office/drawing/2014/main" val="232414204"/>
                    </a:ext>
                  </a:extLst>
                </a:gridCol>
                <a:gridCol w="4002157">
                  <a:extLst>
                    <a:ext uri="{9D8B030D-6E8A-4147-A177-3AD203B41FA5}">
                      <a16:colId xmlns:a16="http://schemas.microsoft.com/office/drawing/2014/main" val="3360980751"/>
                    </a:ext>
                  </a:extLst>
                </a:gridCol>
              </a:tblGrid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Woman  </a:t>
                      </a:r>
                      <a:r>
                        <a:rPr lang="en-US" sz="3200" dirty="0" err="1"/>
                        <a:t>chp</a:t>
                      </a:r>
                      <a:r>
                        <a:rPr lang="en-US" sz="3200" dirty="0"/>
                        <a:t> 17:1 – 7</a:t>
                      </a:r>
                    </a:p>
                    <a:p>
                      <a:r>
                        <a:rPr lang="en-US" sz="3200" dirty="0"/>
                        <a:t>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Beast – 17:9 – 11</a:t>
                      </a:r>
                    </a:p>
                    <a:p>
                      <a:r>
                        <a:rPr lang="en-US" sz="3200" dirty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City – Rev. 18:9-17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561192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Whore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Five fallen v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Kings v9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966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Kings have</a:t>
                      </a:r>
                    </a:p>
                    <a:p>
                      <a:r>
                        <a:rPr lang="en-US" sz="3200" dirty="0"/>
                        <a:t>fornicated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is now v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Merchants v 11,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71258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Abominations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is to come v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Merchandise v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596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Mystery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10 Kings to come v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Fruit v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70701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Mother of </a:t>
                      </a:r>
                    </a:p>
                    <a:p>
                      <a:r>
                        <a:rPr lang="en-US" sz="3200" dirty="0"/>
                        <a:t>Harlots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mind v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Trade v 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7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5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EFB0-CED5-4130-8A5C-DD2CDF3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59027"/>
            <a:ext cx="11701670" cy="1531662"/>
          </a:xfrm>
        </p:spPr>
        <p:txBody>
          <a:bodyPr>
            <a:normAutofit fontScale="90000"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there are seven kings: five are fallen, and one is, and the other is not yet come; and when he cometh, he must continue a short space.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104F2-96B8-40A1-B9A6-BB61D8A2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34162"/>
              </p:ext>
            </p:extLst>
          </p:nvPr>
        </p:nvGraphicFramePr>
        <p:xfrm>
          <a:off x="1" y="1825625"/>
          <a:ext cx="11953460" cy="487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9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C9D48-484B-4A41-A442-3D9242BCA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70" y="68865"/>
            <a:ext cx="9157252" cy="6789135"/>
          </a:xfrm>
        </p:spPr>
      </p:pic>
    </p:spTree>
    <p:extLst>
      <p:ext uri="{BB962C8B-B14F-4D97-AF65-F5344CB8AC3E}">
        <p14:creationId xmlns:p14="http://schemas.microsoft.com/office/powerpoint/2010/main" val="11553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CC3465-6524-4A12-B2B3-B2E2911E0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2830"/>
            <a:ext cx="6305266" cy="6726735"/>
          </a:xfrm>
        </p:spPr>
        <p:txBody>
          <a:bodyPr>
            <a:noAutofit/>
          </a:bodyPr>
          <a:lstStyle/>
          <a:p>
            <a:r>
              <a:rPr lang="en-US" sz="3600" dirty="0"/>
              <a:t>Ruins located in present day Iraq</a:t>
            </a:r>
          </a:p>
          <a:p>
            <a:r>
              <a:rPr lang="en-US" sz="3600" dirty="0"/>
              <a:t>Defeated Assyrians in 612 B.C. </a:t>
            </a:r>
          </a:p>
          <a:p>
            <a:r>
              <a:rPr lang="en-US" sz="3600" dirty="0"/>
              <a:t>Walls 14 miles long each side</a:t>
            </a:r>
          </a:p>
          <a:p>
            <a:r>
              <a:rPr lang="en-US" sz="3600" dirty="0"/>
              <a:t>56 miles around (196 sq Miles)</a:t>
            </a:r>
          </a:p>
          <a:p>
            <a:r>
              <a:rPr lang="en-US" sz="3600" dirty="0"/>
              <a:t>108 feet thick, 417 feet high</a:t>
            </a:r>
          </a:p>
          <a:p>
            <a:r>
              <a:rPr lang="en-US" sz="3600" dirty="0"/>
              <a:t>100 brazen Gates</a:t>
            </a:r>
          </a:p>
          <a:p>
            <a:r>
              <a:rPr lang="en-US" sz="3600" dirty="0"/>
              <a:t>3-4 story houses</a:t>
            </a:r>
          </a:p>
          <a:p>
            <a:r>
              <a:rPr lang="en-US" sz="3600" dirty="0"/>
              <a:t>Cross Streets and blocks</a:t>
            </a:r>
          </a:p>
        </p:txBody>
      </p:sp>
      <p:pic>
        <p:nvPicPr>
          <p:cNvPr id="1028" name="Picture 4" descr="Walls of Babylon | Iraq, Babylon, Ancient cities">
            <a:extLst>
              <a:ext uri="{FF2B5EF4-FFF2-40B4-BE49-F238E27FC236}">
                <a16:creationId xmlns:a16="http://schemas.microsoft.com/office/drawing/2014/main" id="{A83675E5-6B9B-440C-8383-F72AC53430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67" y="1579165"/>
            <a:ext cx="5780733" cy="3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A687-A5F9-437B-9B74-00B9A0722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5" y="532263"/>
            <a:ext cx="5746845" cy="5644700"/>
          </a:xfrm>
        </p:spPr>
        <p:txBody>
          <a:bodyPr/>
          <a:lstStyle/>
          <a:p>
            <a:r>
              <a:rPr lang="en-US" sz="4000" dirty="0"/>
              <a:t>Built on both sides of the Euphrates</a:t>
            </a:r>
          </a:p>
          <a:p>
            <a:r>
              <a:rPr lang="en-US" sz="4000" dirty="0"/>
              <a:t>East and West joined by a bridge</a:t>
            </a:r>
          </a:p>
          <a:p>
            <a:r>
              <a:rPr lang="en-US" sz="4000" dirty="0"/>
              <a:t>Bride was 3,240 feet long. </a:t>
            </a:r>
          </a:p>
          <a:p>
            <a:r>
              <a:rPr lang="en-US" sz="4000" dirty="0"/>
              <a:t>Royal palace on each side of the bridge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C4CCFE-3FF0-4C08-9E38-FCA45AB4CB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34" y="204716"/>
            <a:ext cx="5444366" cy="5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96B7-F126-43EE-AF26-288F0E0E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3" y="163773"/>
            <a:ext cx="6397174" cy="6530454"/>
          </a:xfrm>
        </p:spPr>
        <p:txBody>
          <a:bodyPr>
            <a:normAutofit/>
          </a:bodyPr>
          <a:lstStyle/>
          <a:p>
            <a:r>
              <a:rPr lang="en-US" sz="4800" dirty="0"/>
              <a:t>Hanging Gardens 400 feet sq</a:t>
            </a:r>
          </a:p>
          <a:p>
            <a:r>
              <a:rPr lang="en-US" sz="4800" dirty="0"/>
              <a:t>Planted in terraces up the city</a:t>
            </a:r>
          </a:p>
          <a:p>
            <a:r>
              <a:rPr lang="en-US" sz="4800" dirty="0"/>
              <a:t>Temple to Bel Worship </a:t>
            </a:r>
          </a:p>
        </p:txBody>
      </p:sp>
      <p:pic>
        <p:nvPicPr>
          <p:cNvPr id="3074" name="Picture 2" descr="Hanging Gardens Existed, but not in Babylon - HISTORY">
            <a:extLst>
              <a:ext uri="{FF2B5EF4-FFF2-40B4-BE49-F238E27FC236}">
                <a16:creationId xmlns:a16="http://schemas.microsoft.com/office/drawing/2014/main" id="{26F00BCD-584A-428D-A808-C6A561C502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47" y="163773"/>
            <a:ext cx="5631053" cy="56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336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New World Order</vt:lpstr>
      <vt:lpstr>Revelation 17 </vt:lpstr>
      <vt:lpstr>PowerPoint Presentation</vt:lpstr>
      <vt:lpstr>PowerPoint Presentation</vt:lpstr>
      <vt:lpstr>10 And there are seven kings: five are fallen, and one is, and the other is not yet come; and when he cometh, he must continue a short space.</vt:lpstr>
      <vt:lpstr>PowerPoint Presentation</vt:lpstr>
      <vt:lpstr>PowerPoint Presentation</vt:lpstr>
      <vt:lpstr>PowerPoint Presentation</vt:lpstr>
      <vt:lpstr>PowerPoint Presentation</vt:lpstr>
      <vt:lpstr>Gate of Ishtar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McAmis</dc:creator>
  <cp:lastModifiedBy>tjmcmamis</cp:lastModifiedBy>
  <cp:revision>32</cp:revision>
  <dcterms:created xsi:type="dcterms:W3CDTF">2020-12-20T21:35:02Z</dcterms:created>
  <dcterms:modified xsi:type="dcterms:W3CDTF">2021-01-10T22:24:07Z</dcterms:modified>
</cp:coreProperties>
</file>