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57" r:id="rId4"/>
    <p:sldId id="258" r:id="rId5"/>
    <p:sldId id="271" r:id="rId6"/>
    <p:sldId id="259" r:id="rId7"/>
    <p:sldId id="260" r:id="rId8"/>
    <p:sldId id="272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89F4E-ED5F-476E-AEA5-107ACEAE37BD}" type="datetimeFigureOut">
              <a:rPr lang="en-US" smtClean="0"/>
              <a:t>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3D1F0-7340-463F-910D-9A014312DC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238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89F4E-ED5F-476E-AEA5-107ACEAE37BD}" type="datetimeFigureOut">
              <a:rPr lang="en-US" smtClean="0"/>
              <a:t>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3D1F0-7340-463F-910D-9A014312DC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647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89F4E-ED5F-476E-AEA5-107ACEAE37BD}" type="datetimeFigureOut">
              <a:rPr lang="en-US" smtClean="0"/>
              <a:t>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3D1F0-7340-463F-910D-9A014312DC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463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89F4E-ED5F-476E-AEA5-107ACEAE37BD}" type="datetimeFigureOut">
              <a:rPr lang="en-US" smtClean="0"/>
              <a:t>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3D1F0-7340-463F-910D-9A014312DC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01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89F4E-ED5F-476E-AEA5-107ACEAE37BD}" type="datetimeFigureOut">
              <a:rPr lang="en-US" smtClean="0"/>
              <a:t>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3D1F0-7340-463F-910D-9A014312DC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559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89F4E-ED5F-476E-AEA5-107ACEAE37BD}" type="datetimeFigureOut">
              <a:rPr lang="en-US" smtClean="0"/>
              <a:t>2/14/2021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3D1F0-7340-463F-910D-9A014312DC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562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89F4E-ED5F-476E-AEA5-107ACEAE37BD}" type="datetimeFigureOut">
              <a:rPr lang="en-US" smtClean="0"/>
              <a:t>2/14/2021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3D1F0-7340-463F-910D-9A014312DC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678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89F4E-ED5F-476E-AEA5-107ACEAE37BD}" type="datetimeFigureOut">
              <a:rPr lang="en-US" smtClean="0"/>
              <a:t>2/14/2021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3D1F0-7340-463F-910D-9A014312DC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947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89F4E-ED5F-476E-AEA5-107ACEAE37BD}" type="datetimeFigureOut">
              <a:rPr lang="en-US" smtClean="0"/>
              <a:t>2/14/2021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3D1F0-7340-463F-910D-9A014312DC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73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89F4E-ED5F-476E-AEA5-107ACEAE37BD}" type="datetimeFigureOut">
              <a:rPr lang="en-US" smtClean="0"/>
              <a:t>2/14/2021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3D1F0-7340-463F-910D-9A014312DC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158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89F4E-ED5F-476E-AEA5-107ACEAE37BD}" type="datetimeFigureOut">
              <a:rPr lang="en-US" smtClean="0"/>
              <a:t>2/14/2021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3D1F0-7340-463F-910D-9A014312DC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571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F89F4E-ED5F-476E-AEA5-107ACEAE37BD}" type="datetimeFigureOut">
              <a:rPr lang="en-US" smtClean="0"/>
              <a:t>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53D1F0-7340-463F-910D-9A014312DC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315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783496"/>
            <a:ext cx="9144000" cy="1460017"/>
          </a:xfrm>
        </p:spPr>
        <p:txBody>
          <a:bodyPr>
            <a:noAutofit/>
          </a:bodyPr>
          <a:lstStyle/>
          <a:p>
            <a:r>
              <a:rPr lang="en-US" sz="8000" b="1" dirty="0">
                <a:solidFill>
                  <a:srgbClr val="FFFF00"/>
                </a:solidFill>
              </a:rPr>
              <a:t>What can I do?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8193" y="5353878"/>
            <a:ext cx="10429807" cy="1007165"/>
          </a:xfrm>
        </p:spPr>
        <p:txBody>
          <a:bodyPr>
            <a:no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I Kings 18, James 5, Matthew 25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D1C41E-2D05-44D4-B5E9-1B8ACF25B2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93" y="0"/>
            <a:ext cx="11053006" cy="3783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9284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3004"/>
            <a:ext cx="12192000" cy="6724996"/>
          </a:xfrm>
        </p:spPr>
        <p:txBody>
          <a:bodyPr>
            <a:normAutofit lnSpcReduction="10000"/>
          </a:bodyPr>
          <a:lstStyle/>
          <a:p>
            <a:r>
              <a:rPr lang="en-US" sz="6000" b="1" baseline="30000" dirty="0">
                <a:solidFill>
                  <a:schemeClr val="bg1"/>
                </a:solidFill>
              </a:rPr>
              <a:t>Mt. 25: 13 </a:t>
            </a:r>
            <a:r>
              <a:rPr lang="en-US" sz="6000" dirty="0">
                <a:solidFill>
                  <a:srgbClr val="FFFF00"/>
                </a:solidFill>
              </a:rPr>
              <a:t>Watch therefore</a:t>
            </a:r>
            <a:r>
              <a:rPr lang="en-US" sz="6000" dirty="0">
                <a:solidFill>
                  <a:schemeClr val="bg1"/>
                </a:solidFill>
              </a:rPr>
              <a:t>, for ye know neither the day nor the hour wherein the </a:t>
            </a:r>
            <a:r>
              <a:rPr lang="en-US" sz="6000" dirty="0">
                <a:solidFill>
                  <a:srgbClr val="FFFF00"/>
                </a:solidFill>
              </a:rPr>
              <a:t>Son of man cometh</a:t>
            </a:r>
            <a:r>
              <a:rPr lang="en-US" sz="6000" dirty="0">
                <a:solidFill>
                  <a:schemeClr val="bg1"/>
                </a:solidFill>
              </a:rPr>
              <a:t>. (Topic)</a:t>
            </a:r>
          </a:p>
          <a:p>
            <a:r>
              <a:rPr lang="en-US" sz="6000" b="1" baseline="30000" dirty="0">
                <a:solidFill>
                  <a:schemeClr val="bg1"/>
                </a:solidFill>
              </a:rPr>
              <a:t>14 </a:t>
            </a:r>
            <a:r>
              <a:rPr lang="en-US" sz="6000" dirty="0">
                <a:solidFill>
                  <a:schemeClr val="bg1"/>
                </a:solidFill>
              </a:rPr>
              <a:t>For the kingdom of heaven is as a man </a:t>
            </a:r>
            <a:r>
              <a:rPr lang="en-US" sz="6000" dirty="0">
                <a:solidFill>
                  <a:srgbClr val="FFFF00"/>
                </a:solidFill>
              </a:rPr>
              <a:t>travelling into a far country</a:t>
            </a:r>
            <a:r>
              <a:rPr lang="en-US" sz="6000" dirty="0">
                <a:solidFill>
                  <a:schemeClr val="bg1"/>
                </a:solidFill>
              </a:rPr>
              <a:t>, who called his own servants, and delivered unto them his goods.</a:t>
            </a:r>
          </a:p>
          <a:p>
            <a:r>
              <a:rPr lang="en-US" sz="6000" dirty="0">
                <a:solidFill>
                  <a:srgbClr val="FFFF00"/>
                </a:solidFill>
              </a:rPr>
              <a:t>(Ascension and Return)</a:t>
            </a:r>
          </a:p>
          <a:p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159322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"/>
            <a:ext cx="12192000" cy="6858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5400" b="1" baseline="30000" dirty="0">
                <a:solidFill>
                  <a:schemeClr val="bg1"/>
                </a:solidFill>
              </a:rPr>
              <a:t>15 </a:t>
            </a:r>
            <a:r>
              <a:rPr lang="en-US" sz="5400" dirty="0">
                <a:solidFill>
                  <a:schemeClr val="bg1"/>
                </a:solidFill>
              </a:rPr>
              <a:t>And unto one he gave </a:t>
            </a:r>
            <a:r>
              <a:rPr lang="en-US" sz="5400" dirty="0">
                <a:solidFill>
                  <a:srgbClr val="FFFF00"/>
                </a:solidFill>
              </a:rPr>
              <a:t>five</a:t>
            </a:r>
            <a:r>
              <a:rPr lang="en-US" sz="5400" dirty="0">
                <a:solidFill>
                  <a:schemeClr val="bg1"/>
                </a:solidFill>
              </a:rPr>
              <a:t> </a:t>
            </a:r>
            <a:r>
              <a:rPr lang="en-US" sz="5400" dirty="0">
                <a:solidFill>
                  <a:srgbClr val="FFFF00"/>
                </a:solidFill>
              </a:rPr>
              <a:t>talents</a:t>
            </a:r>
            <a:r>
              <a:rPr lang="en-US" sz="5400" dirty="0">
                <a:solidFill>
                  <a:schemeClr val="bg1"/>
                </a:solidFill>
              </a:rPr>
              <a:t>, to another </a:t>
            </a:r>
            <a:r>
              <a:rPr lang="en-US" sz="5400" dirty="0">
                <a:solidFill>
                  <a:srgbClr val="FFFF00"/>
                </a:solidFill>
              </a:rPr>
              <a:t>two</a:t>
            </a:r>
            <a:r>
              <a:rPr lang="en-US" sz="5400" dirty="0">
                <a:solidFill>
                  <a:schemeClr val="bg1"/>
                </a:solidFill>
              </a:rPr>
              <a:t>, and to another </a:t>
            </a:r>
            <a:r>
              <a:rPr lang="en-US" sz="5400" dirty="0">
                <a:solidFill>
                  <a:srgbClr val="FFFF00"/>
                </a:solidFill>
              </a:rPr>
              <a:t>one</a:t>
            </a:r>
            <a:r>
              <a:rPr lang="en-US" sz="5400" dirty="0">
                <a:solidFill>
                  <a:schemeClr val="bg1"/>
                </a:solidFill>
              </a:rPr>
              <a:t>; to every man according to his several ability; and straightway took his journey.</a:t>
            </a:r>
          </a:p>
          <a:p>
            <a:pPr marL="0" indent="0" algn="ctr">
              <a:buNone/>
            </a:pPr>
            <a:r>
              <a:rPr lang="en-US" sz="5400" b="1" baseline="30000" dirty="0">
                <a:solidFill>
                  <a:schemeClr val="bg1"/>
                </a:solidFill>
              </a:rPr>
              <a:t>16 </a:t>
            </a:r>
            <a:r>
              <a:rPr lang="en-US" sz="5400" dirty="0">
                <a:solidFill>
                  <a:schemeClr val="bg1"/>
                </a:solidFill>
              </a:rPr>
              <a:t>Then he that had received the five talents went and traded with the same, and </a:t>
            </a:r>
            <a:r>
              <a:rPr lang="en-US" sz="5400" dirty="0">
                <a:solidFill>
                  <a:srgbClr val="FFFF00"/>
                </a:solidFill>
              </a:rPr>
              <a:t>made them other five talents</a:t>
            </a:r>
            <a:r>
              <a:rPr lang="en-US" sz="5400" dirty="0">
                <a:solidFill>
                  <a:schemeClr val="bg1"/>
                </a:solidFill>
              </a:rPr>
              <a:t>.</a:t>
            </a:r>
          </a:p>
          <a:p>
            <a:pPr marL="0" indent="0" algn="ctr">
              <a:buNone/>
            </a:pPr>
            <a:r>
              <a:rPr lang="en-US" sz="5400" b="1" baseline="30000" dirty="0">
                <a:solidFill>
                  <a:schemeClr val="bg1"/>
                </a:solidFill>
              </a:rPr>
              <a:t>17 </a:t>
            </a:r>
            <a:r>
              <a:rPr lang="en-US" sz="5400" dirty="0">
                <a:solidFill>
                  <a:schemeClr val="bg1"/>
                </a:solidFill>
              </a:rPr>
              <a:t>And likewise he that had received two, he also </a:t>
            </a:r>
            <a:r>
              <a:rPr lang="en-US" sz="5400" dirty="0">
                <a:solidFill>
                  <a:srgbClr val="FFFF00"/>
                </a:solidFill>
              </a:rPr>
              <a:t>gained other two</a:t>
            </a:r>
            <a:r>
              <a:rPr lang="en-US" sz="5400" dirty="0">
                <a:solidFill>
                  <a:schemeClr val="bg1"/>
                </a:solidFill>
              </a:rPr>
              <a:t>.</a:t>
            </a:r>
          </a:p>
          <a:p>
            <a:pPr algn="ctr"/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5264116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5738"/>
            <a:ext cx="12192000" cy="6672262"/>
          </a:xfrm>
        </p:spPr>
        <p:txBody>
          <a:bodyPr>
            <a:normAutofit/>
          </a:bodyPr>
          <a:lstStyle/>
          <a:p>
            <a:r>
              <a:rPr lang="en-US" sz="6000" b="1" baseline="30000" dirty="0">
                <a:solidFill>
                  <a:schemeClr val="bg1"/>
                </a:solidFill>
              </a:rPr>
              <a:t>18 </a:t>
            </a:r>
            <a:r>
              <a:rPr lang="en-US" sz="6000" dirty="0">
                <a:solidFill>
                  <a:schemeClr val="bg1"/>
                </a:solidFill>
              </a:rPr>
              <a:t>But he that had </a:t>
            </a:r>
            <a:r>
              <a:rPr lang="en-US" sz="6000" dirty="0">
                <a:solidFill>
                  <a:srgbClr val="FFFF00"/>
                </a:solidFill>
              </a:rPr>
              <a:t>received one </a:t>
            </a:r>
            <a:r>
              <a:rPr lang="en-US" sz="6000" dirty="0">
                <a:solidFill>
                  <a:schemeClr val="bg1"/>
                </a:solidFill>
              </a:rPr>
              <a:t>went and </a:t>
            </a:r>
            <a:r>
              <a:rPr lang="en-US" sz="6000" dirty="0" err="1">
                <a:solidFill>
                  <a:schemeClr val="bg1"/>
                </a:solidFill>
              </a:rPr>
              <a:t>digged</a:t>
            </a:r>
            <a:r>
              <a:rPr lang="en-US" sz="6000" dirty="0">
                <a:solidFill>
                  <a:schemeClr val="bg1"/>
                </a:solidFill>
              </a:rPr>
              <a:t> in the earth, and hid his lord's money.</a:t>
            </a:r>
          </a:p>
          <a:p>
            <a:r>
              <a:rPr lang="en-US" sz="6000" dirty="0">
                <a:solidFill>
                  <a:srgbClr val="FFFF00"/>
                </a:solidFill>
              </a:rPr>
              <a:t>3. The time, talents, gifts and opportunities God has given you are valuable to the Lord. </a:t>
            </a:r>
          </a:p>
          <a:p>
            <a:r>
              <a:rPr lang="en-US" sz="6000" dirty="0">
                <a:solidFill>
                  <a:srgbClr val="FFFF00"/>
                </a:solidFill>
              </a:rPr>
              <a:t>Everyone has God given “value”</a:t>
            </a:r>
          </a:p>
          <a:p>
            <a:endParaRPr lang="en-US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7598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>
                <a:solidFill>
                  <a:srgbClr val="FFFF00"/>
                </a:solidFill>
              </a:rPr>
              <a:t>4. “I will stand before Christ.”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25625"/>
            <a:ext cx="12192000" cy="4903788"/>
          </a:xfrm>
        </p:spPr>
        <p:txBody>
          <a:bodyPr>
            <a:normAutofit fontScale="92500" lnSpcReduction="10000"/>
          </a:bodyPr>
          <a:lstStyle/>
          <a:p>
            <a:r>
              <a:rPr lang="en-US" sz="6600" b="1" baseline="30000" dirty="0">
                <a:solidFill>
                  <a:schemeClr val="bg1"/>
                </a:solidFill>
              </a:rPr>
              <a:t>19 </a:t>
            </a:r>
            <a:r>
              <a:rPr lang="en-US" sz="6600" dirty="0">
                <a:solidFill>
                  <a:schemeClr val="bg1"/>
                </a:solidFill>
              </a:rPr>
              <a:t>After a long time the lord of those servants cometh, and </a:t>
            </a:r>
            <a:r>
              <a:rPr lang="en-US" sz="6600" dirty="0" err="1">
                <a:solidFill>
                  <a:schemeClr val="bg1"/>
                </a:solidFill>
              </a:rPr>
              <a:t>reckoneth</a:t>
            </a:r>
            <a:r>
              <a:rPr lang="en-US" sz="6600" dirty="0">
                <a:solidFill>
                  <a:schemeClr val="bg1"/>
                </a:solidFill>
              </a:rPr>
              <a:t> with them.</a:t>
            </a:r>
          </a:p>
          <a:p>
            <a:r>
              <a:rPr lang="en-US" sz="6600" dirty="0">
                <a:solidFill>
                  <a:srgbClr val="FFFF00"/>
                </a:solidFill>
              </a:rPr>
              <a:t>“No one will weep over what they have done for Christ, only what they have wasted!”</a:t>
            </a:r>
          </a:p>
        </p:txBody>
      </p:sp>
    </p:spTree>
    <p:extLst>
      <p:ext uri="{BB962C8B-B14F-4D97-AF65-F5344CB8AC3E}">
        <p14:creationId xmlns:p14="http://schemas.microsoft.com/office/powerpoint/2010/main" val="33217251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14313" y="1"/>
            <a:ext cx="12192000" cy="1047403"/>
          </a:xfrm>
        </p:spPr>
        <p:txBody>
          <a:bodyPr>
            <a:normAutofit/>
          </a:bodyPr>
          <a:lstStyle/>
          <a:p>
            <a:pPr algn="ctr"/>
            <a:r>
              <a:rPr lang="en-US" sz="6000" dirty="0">
                <a:solidFill>
                  <a:srgbClr val="FFFF00"/>
                </a:solidFill>
              </a:rPr>
              <a:t>5. I will be Committed and Faithful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47404"/>
            <a:ext cx="12192000" cy="5810596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5400" b="1" baseline="30000" dirty="0">
                <a:solidFill>
                  <a:schemeClr val="bg1"/>
                </a:solidFill>
              </a:rPr>
              <a:t>20 </a:t>
            </a:r>
            <a:r>
              <a:rPr lang="en-US" sz="5400" dirty="0">
                <a:solidFill>
                  <a:schemeClr val="bg1"/>
                </a:solidFill>
              </a:rPr>
              <a:t>And so he that had received five talents came and brought other five talents, saying, Lord, thou </a:t>
            </a:r>
            <a:r>
              <a:rPr lang="en-US" sz="5400" dirty="0" err="1">
                <a:solidFill>
                  <a:schemeClr val="bg1"/>
                </a:solidFill>
              </a:rPr>
              <a:t>deliveredst</a:t>
            </a:r>
            <a:r>
              <a:rPr lang="en-US" sz="5400" dirty="0">
                <a:solidFill>
                  <a:schemeClr val="bg1"/>
                </a:solidFill>
              </a:rPr>
              <a:t> unto me five talents: behold, I have gained beside them five talents more.</a:t>
            </a:r>
          </a:p>
          <a:p>
            <a:pPr marL="0" indent="0" algn="ctr">
              <a:buNone/>
            </a:pPr>
            <a:r>
              <a:rPr lang="en-US" sz="5400" b="1" baseline="30000" dirty="0">
                <a:solidFill>
                  <a:schemeClr val="bg1"/>
                </a:solidFill>
              </a:rPr>
              <a:t>21 </a:t>
            </a:r>
            <a:r>
              <a:rPr lang="en-US" sz="5400" dirty="0">
                <a:solidFill>
                  <a:schemeClr val="bg1"/>
                </a:solidFill>
              </a:rPr>
              <a:t>His lord said unto him, Well done, thou good and </a:t>
            </a:r>
            <a:r>
              <a:rPr lang="en-US" sz="5400" b="1" dirty="0">
                <a:solidFill>
                  <a:srgbClr val="FFFF00"/>
                </a:solidFill>
              </a:rPr>
              <a:t>faithful servant</a:t>
            </a:r>
            <a:r>
              <a:rPr lang="en-US" sz="5400" dirty="0">
                <a:solidFill>
                  <a:schemeClr val="bg1"/>
                </a:solidFill>
              </a:rPr>
              <a:t>: thou hast been </a:t>
            </a:r>
            <a:r>
              <a:rPr lang="en-US" sz="5400" b="1" dirty="0">
                <a:solidFill>
                  <a:srgbClr val="FFFF00"/>
                </a:solidFill>
              </a:rPr>
              <a:t>faithful</a:t>
            </a:r>
            <a:r>
              <a:rPr lang="en-US" sz="5400" dirty="0">
                <a:solidFill>
                  <a:schemeClr val="bg1"/>
                </a:solidFill>
              </a:rPr>
              <a:t> over a few things, I will make </a:t>
            </a:r>
            <a:r>
              <a:rPr lang="en-US" sz="5400" dirty="0">
                <a:solidFill>
                  <a:srgbClr val="FFFF00"/>
                </a:solidFill>
              </a:rPr>
              <a:t>thee ruler </a:t>
            </a:r>
            <a:r>
              <a:rPr lang="en-US" sz="5400" dirty="0">
                <a:solidFill>
                  <a:schemeClr val="bg1"/>
                </a:solidFill>
              </a:rPr>
              <a:t>over many things: enter thou </a:t>
            </a:r>
            <a:r>
              <a:rPr lang="en-US" sz="5400" dirty="0">
                <a:solidFill>
                  <a:srgbClr val="FFFF00"/>
                </a:solidFill>
              </a:rPr>
              <a:t>into the joy </a:t>
            </a:r>
            <a:r>
              <a:rPr lang="en-US" sz="5400" dirty="0">
                <a:solidFill>
                  <a:schemeClr val="bg1"/>
                </a:solidFill>
              </a:rPr>
              <a:t>of thy lord.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7117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06334"/>
          </a:xfrm>
        </p:spPr>
        <p:txBody>
          <a:bodyPr>
            <a:noAutofit/>
          </a:bodyPr>
          <a:lstStyle/>
          <a:p>
            <a:pPr algn="ctr"/>
            <a:r>
              <a:rPr lang="en-US" sz="6000" dirty="0">
                <a:solidFill>
                  <a:srgbClr val="FFFF00"/>
                </a:solidFill>
              </a:rPr>
              <a:t>Committed and Faithful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806336"/>
            <a:ext cx="12128269" cy="5985162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5400" b="1" baseline="30000" dirty="0">
                <a:solidFill>
                  <a:schemeClr val="bg1"/>
                </a:solidFill>
              </a:rPr>
              <a:t>22 </a:t>
            </a:r>
            <a:r>
              <a:rPr lang="en-US" sz="5400" dirty="0">
                <a:solidFill>
                  <a:schemeClr val="bg1"/>
                </a:solidFill>
              </a:rPr>
              <a:t>He also that had received two talents came and said, Lord, thou </a:t>
            </a:r>
            <a:r>
              <a:rPr lang="en-US" sz="5400" dirty="0" err="1">
                <a:solidFill>
                  <a:schemeClr val="bg1"/>
                </a:solidFill>
              </a:rPr>
              <a:t>deliveredst</a:t>
            </a:r>
            <a:r>
              <a:rPr lang="en-US" sz="5400" dirty="0">
                <a:solidFill>
                  <a:schemeClr val="bg1"/>
                </a:solidFill>
              </a:rPr>
              <a:t> unto me two talents: behold, I have gained two other talents beside them.</a:t>
            </a:r>
          </a:p>
          <a:p>
            <a:pPr marL="0" indent="0" algn="ctr">
              <a:buNone/>
            </a:pPr>
            <a:r>
              <a:rPr lang="en-US" sz="5400" b="1" baseline="30000" dirty="0">
                <a:solidFill>
                  <a:schemeClr val="bg1"/>
                </a:solidFill>
              </a:rPr>
              <a:t>23 </a:t>
            </a:r>
            <a:r>
              <a:rPr lang="en-US" sz="5400" dirty="0">
                <a:solidFill>
                  <a:schemeClr val="bg1"/>
                </a:solidFill>
              </a:rPr>
              <a:t>His lord said unto him, Well done, good and </a:t>
            </a:r>
            <a:r>
              <a:rPr lang="en-US" sz="5400" dirty="0">
                <a:solidFill>
                  <a:srgbClr val="FFFF00"/>
                </a:solidFill>
              </a:rPr>
              <a:t>faithful servant</a:t>
            </a:r>
            <a:r>
              <a:rPr lang="en-US" sz="5400" dirty="0">
                <a:solidFill>
                  <a:schemeClr val="bg1"/>
                </a:solidFill>
              </a:rPr>
              <a:t>; thou hast been faithful over a few things, I will make </a:t>
            </a:r>
            <a:r>
              <a:rPr lang="en-US" sz="5400" dirty="0">
                <a:solidFill>
                  <a:srgbClr val="FFFF00"/>
                </a:solidFill>
              </a:rPr>
              <a:t>thee ruler over many </a:t>
            </a:r>
            <a:r>
              <a:rPr lang="en-US" sz="5400" dirty="0">
                <a:solidFill>
                  <a:schemeClr val="bg1"/>
                </a:solidFill>
              </a:rPr>
              <a:t>things: enter thou </a:t>
            </a:r>
            <a:r>
              <a:rPr lang="en-US" sz="5400" dirty="0">
                <a:solidFill>
                  <a:srgbClr val="FFFF00"/>
                </a:solidFill>
              </a:rPr>
              <a:t>into the joy of thy lord</a:t>
            </a:r>
            <a:r>
              <a:rPr lang="en-US" sz="5400" dirty="0">
                <a:solidFill>
                  <a:schemeClr val="bg1"/>
                </a:solidFill>
              </a:rPr>
              <a:t>.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5289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4566"/>
            <a:ext cx="12192000" cy="668343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500" b="1" baseline="30000" dirty="0">
                <a:solidFill>
                  <a:schemeClr val="bg1"/>
                </a:solidFill>
              </a:rPr>
              <a:t>24 </a:t>
            </a:r>
            <a:r>
              <a:rPr lang="en-US" sz="4500" dirty="0">
                <a:solidFill>
                  <a:schemeClr val="bg1"/>
                </a:solidFill>
              </a:rPr>
              <a:t>Then he which had received the one talent came and said, Lord, I </a:t>
            </a:r>
            <a:r>
              <a:rPr lang="en-US" sz="4500" dirty="0">
                <a:solidFill>
                  <a:srgbClr val="FFFF00"/>
                </a:solidFill>
              </a:rPr>
              <a:t>knew thee that thou art an hard man</a:t>
            </a:r>
            <a:r>
              <a:rPr lang="en-US" sz="4500" dirty="0">
                <a:solidFill>
                  <a:schemeClr val="bg1"/>
                </a:solidFill>
              </a:rPr>
              <a:t>, reaping where thou hast not sown, and gathering where thou hast not </a:t>
            </a:r>
            <a:r>
              <a:rPr lang="en-US" sz="4500" dirty="0" err="1">
                <a:solidFill>
                  <a:schemeClr val="bg1"/>
                </a:solidFill>
              </a:rPr>
              <a:t>strawed</a:t>
            </a:r>
            <a:r>
              <a:rPr lang="en-US" sz="4500" dirty="0">
                <a:solidFill>
                  <a:schemeClr val="bg1"/>
                </a:solidFill>
              </a:rPr>
              <a:t>:</a:t>
            </a:r>
          </a:p>
          <a:p>
            <a:pPr marL="0" indent="0" algn="ctr">
              <a:buNone/>
            </a:pPr>
            <a:r>
              <a:rPr lang="en-US" sz="4500" b="1" baseline="30000" dirty="0">
                <a:solidFill>
                  <a:schemeClr val="bg1"/>
                </a:solidFill>
              </a:rPr>
              <a:t>25 </a:t>
            </a:r>
            <a:r>
              <a:rPr lang="en-US" sz="4500" dirty="0">
                <a:solidFill>
                  <a:schemeClr val="bg1"/>
                </a:solidFill>
              </a:rPr>
              <a:t>And I was </a:t>
            </a:r>
            <a:r>
              <a:rPr lang="en-US" sz="4500" dirty="0">
                <a:solidFill>
                  <a:srgbClr val="FFFF00"/>
                </a:solidFill>
              </a:rPr>
              <a:t>afraid</a:t>
            </a:r>
            <a:r>
              <a:rPr lang="en-US" sz="4500" dirty="0">
                <a:solidFill>
                  <a:schemeClr val="bg1"/>
                </a:solidFill>
              </a:rPr>
              <a:t>, and went and hid thy talent in the earth: lo, there thou hast that is thine.</a:t>
            </a:r>
          </a:p>
          <a:p>
            <a:pPr marL="0" indent="0" algn="ctr">
              <a:buNone/>
            </a:pPr>
            <a:r>
              <a:rPr lang="en-US" sz="4500" b="1" baseline="30000" dirty="0">
                <a:solidFill>
                  <a:schemeClr val="bg1"/>
                </a:solidFill>
              </a:rPr>
              <a:t>26 </a:t>
            </a:r>
            <a:r>
              <a:rPr lang="en-US" sz="4500" dirty="0">
                <a:solidFill>
                  <a:schemeClr val="bg1"/>
                </a:solidFill>
              </a:rPr>
              <a:t>His lord answered and said unto him, Thou </a:t>
            </a:r>
            <a:r>
              <a:rPr lang="en-US" sz="4500" dirty="0">
                <a:solidFill>
                  <a:srgbClr val="FFFF00"/>
                </a:solidFill>
              </a:rPr>
              <a:t>wicked and slothful servant</a:t>
            </a:r>
            <a:r>
              <a:rPr lang="en-US" sz="4500" dirty="0">
                <a:solidFill>
                  <a:schemeClr val="bg1"/>
                </a:solidFill>
              </a:rPr>
              <a:t>, thou </a:t>
            </a:r>
            <a:r>
              <a:rPr lang="en-US" sz="4500" dirty="0" err="1">
                <a:solidFill>
                  <a:schemeClr val="bg1"/>
                </a:solidFill>
              </a:rPr>
              <a:t>knewest</a:t>
            </a:r>
            <a:r>
              <a:rPr lang="en-US" sz="4500" dirty="0">
                <a:solidFill>
                  <a:schemeClr val="bg1"/>
                </a:solidFill>
              </a:rPr>
              <a:t> that I reap where I sowed not, and gather where I have not </a:t>
            </a:r>
            <a:r>
              <a:rPr lang="en-US" sz="4500" dirty="0" err="1">
                <a:solidFill>
                  <a:schemeClr val="bg1"/>
                </a:solidFill>
              </a:rPr>
              <a:t>strawed</a:t>
            </a:r>
            <a:r>
              <a:rPr lang="en-US" sz="4500" dirty="0">
                <a:solidFill>
                  <a:schemeClr val="bg1"/>
                </a:solidFill>
              </a:rPr>
              <a:t>:</a:t>
            </a:r>
          </a:p>
          <a:p>
            <a:pPr algn="ctr"/>
            <a:endParaRPr lang="en-US" sz="4500" dirty="0"/>
          </a:p>
        </p:txBody>
      </p:sp>
    </p:spTree>
    <p:extLst>
      <p:ext uri="{BB962C8B-B14F-4D97-AF65-F5344CB8AC3E}">
        <p14:creationId xmlns:p14="http://schemas.microsoft.com/office/powerpoint/2010/main" val="1587833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3FA49E-1543-45C2-8D90-E4F17D638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53009"/>
            <a:ext cx="5605670" cy="6751982"/>
          </a:xfrm>
        </p:spPr>
        <p:txBody>
          <a:bodyPr>
            <a:no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Background –</a:t>
            </a:r>
            <a:br>
              <a:rPr lang="en-US" sz="5400" dirty="0">
                <a:solidFill>
                  <a:schemeClr val="bg1"/>
                </a:solidFill>
              </a:rPr>
            </a:br>
            <a:r>
              <a:rPr lang="en-US" sz="5400" dirty="0">
                <a:solidFill>
                  <a:schemeClr val="bg1"/>
                </a:solidFill>
              </a:rPr>
              <a:t>906 B.C.</a:t>
            </a:r>
            <a:br>
              <a:rPr lang="en-US" sz="5400" dirty="0">
                <a:solidFill>
                  <a:schemeClr val="bg1"/>
                </a:solidFill>
              </a:rPr>
            </a:br>
            <a:r>
              <a:rPr lang="en-US" sz="5400" dirty="0">
                <a:solidFill>
                  <a:schemeClr val="bg1"/>
                </a:solidFill>
              </a:rPr>
              <a:t>Division </a:t>
            </a:r>
            <a:br>
              <a:rPr lang="en-US" sz="5400" dirty="0">
                <a:solidFill>
                  <a:schemeClr val="bg1"/>
                </a:solidFill>
              </a:rPr>
            </a:br>
            <a:r>
              <a:rPr lang="en-US" sz="5400" dirty="0">
                <a:solidFill>
                  <a:schemeClr val="bg1"/>
                </a:solidFill>
              </a:rPr>
              <a:t>Cultural Pressures</a:t>
            </a:r>
            <a:br>
              <a:rPr lang="en-US" sz="5400" dirty="0">
                <a:solidFill>
                  <a:schemeClr val="bg1"/>
                </a:solidFill>
              </a:rPr>
            </a:br>
            <a:r>
              <a:rPr lang="en-US" sz="5400" dirty="0">
                <a:solidFill>
                  <a:schemeClr val="bg1"/>
                </a:solidFill>
              </a:rPr>
              <a:t>Idol Worship </a:t>
            </a:r>
            <a:br>
              <a:rPr lang="en-US" sz="5400" dirty="0">
                <a:solidFill>
                  <a:schemeClr val="bg1"/>
                </a:solidFill>
              </a:rPr>
            </a:br>
            <a:r>
              <a:rPr lang="en-US" sz="5400" dirty="0">
                <a:solidFill>
                  <a:schemeClr val="bg1"/>
                </a:solidFill>
              </a:rPr>
              <a:t>Corruption</a:t>
            </a:r>
            <a:br>
              <a:rPr lang="en-US" sz="5400" dirty="0">
                <a:solidFill>
                  <a:schemeClr val="bg1"/>
                </a:solidFill>
              </a:rPr>
            </a:br>
            <a:r>
              <a:rPr lang="en-US" sz="5400" dirty="0">
                <a:solidFill>
                  <a:schemeClr val="bg1"/>
                </a:solidFill>
              </a:rPr>
              <a:t>Economic fall</a:t>
            </a:r>
            <a:br>
              <a:rPr lang="en-US" sz="5400" dirty="0">
                <a:solidFill>
                  <a:schemeClr val="bg1"/>
                </a:solidFill>
              </a:rPr>
            </a:br>
            <a:r>
              <a:rPr lang="en-US" sz="5400" dirty="0">
                <a:solidFill>
                  <a:srgbClr val="FFFF00"/>
                </a:solidFill>
              </a:rPr>
              <a:t>God Called Elijah</a:t>
            </a:r>
            <a:br>
              <a:rPr lang="en-US" sz="6000" dirty="0">
                <a:solidFill>
                  <a:schemeClr val="bg1"/>
                </a:solidFill>
              </a:rPr>
            </a:br>
            <a:r>
              <a:rPr lang="en-US" sz="6000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A2E916B-AD53-4826-9CB5-7A1FFA7DD7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93635" y="53008"/>
            <a:ext cx="6665844" cy="6751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7183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72588"/>
          </a:xfrm>
        </p:spPr>
        <p:txBody>
          <a:bodyPr>
            <a:norm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</a:rPr>
              <a:t>Elijah: Willing to Go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46166"/>
            <a:ext cx="12192000" cy="52453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5200" b="1" dirty="0">
                <a:solidFill>
                  <a:schemeClr val="bg1"/>
                </a:solidFill>
              </a:rPr>
              <a:t>18 </a:t>
            </a:r>
            <a:r>
              <a:rPr lang="en-US" sz="5200" dirty="0">
                <a:solidFill>
                  <a:schemeClr val="bg1"/>
                </a:solidFill>
              </a:rPr>
              <a:t>And it came to pass after many days, that the word of the </a:t>
            </a:r>
            <a:r>
              <a:rPr lang="en-US" sz="5200" cap="small" dirty="0">
                <a:solidFill>
                  <a:schemeClr val="bg1"/>
                </a:solidFill>
              </a:rPr>
              <a:t>Lord</a:t>
            </a:r>
            <a:r>
              <a:rPr lang="en-US" sz="5200" dirty="0">
                <a:solidFill>
                  <a:schemeClr val="bg1"/>
                </a:solidFill>
              </a:rPr>
              <a:t> came to Elijah in the third year, saying,</a:t>
            </a:r>
            <a:r>
              <a:rPr lang="en-US" sz="5200" dirty="0">
                <a:solidFill>
                  <a:srgbClr val="FFFF00"/>
                </a:solidFill>
              </a:rPr>
              <a:t> </a:t>
            </a:r>
            <a:r>
              <a:rPr lang="en-US" sz="5200" b="1" dirty="0">
                <a:solidFill>
                  <a:srgbClr val="FFFF00"/>
                </a:solidFill>
              </a:rPr>
              <a:t>Go</a:t>
            </a:r>
            <a:r>
              <a:rPr lang="en-US" sz="5200" dirty="0">
                <a:solidFill>
                  <a:schemeClr val="bg1"/>
                </a:solidFill>
              </a:rPr>
              <a:t>, shew thyself unto Ahab; and I will send rain upon the earth.</a:t>
            </a:r>
          </a:p>
          <a:p>
            <a:pPr marL="0" indent="0" algn="ctr">
              <a:buNone/>
            </a:pPr>
            <a:r>
              <a:rPr lang="en-US" sz="5200" b="1" baseline="30000" dirty="0">
                <a:solidFill>
                  <a:schemeClr val="bg1"/>
                </a:solidFill>
              </a:rPr>
              <a:t>2 </a:t>
            </a:r>
            <a:r>
              <a:rPr lang="en-US" sz="5200" dirty="0">
                <a:solidFill>
                  <a:schemeClr val="bg1"/>
                </a:solidFill>
              </a:rPr>
              <a:t>And </a:t>
            </a:r>
            <a:r>
              <a:rPr lang="en-US" sz="5200" dirty="0">
                <a:solidFill>
                  <a:srgbClr val="FFFF00"/>
                </a:solidFill>
              </a:rPr>
              <a:t>Elijah went </a:t>
            </a:r>
            <a:r>
              <a:rPr lang="en-US" sz="5200" dirty="0">
                <a:solidFill>
                  <a:schemeClr val="bg1"/>
                </a:solidFill>
              </a:rPr>
              <a:t>to shew himself unto Ahab. And there was a sore famine in Samaria.</a:t>
            </a:r>
          </a:p>
          <a:p>
            <a:pPr marL="0" indent="0">
              <a:buNone/>
            </a:pP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4740573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89461"/>
          </a:xfrm>
        </p:spPr>
        <p:txBody>
          <a:bodyPr>
            <a:no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</a:rPr>
              <a:t>Elijah: Courage to Stand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7156"/>
            <a:ext cx="12192000" cy="571084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5400" b="1" baseline="30000" dirty="0">
                <a:solidFill>
                  <a:schemeClr val="bg1"/>
                </a:solidFill>
              </a:rPr>
              <a:t>17 </a:t>
            </a:r>
            <a:r>
              <a:rPr lang="en-US" sz="5400" dirty="0">
                <a:solidFill>
                  <a:schemeClr val="bg1"/>
                </a:solidFill>
              </a:rPr>
              <a:t>And it came to pass, when Ahab saw Elijah, that Ahab said unto him, Art thou he that </a:t>
            </a:r>
            <a:r>
              <a:rPr lang="en-US" sz="5400" dirty="0" err="1">
                <a:solidFill>
                  <a:schemeClr val="bg1"/>
                </a:solidFill>
              </a:rPr>
              <a:t>troubleth</a:t>
            </a:r>
            <a:r>
              <a:rPr lang="en-US" sz="5400" dirty="0">
                <a:solidFill>
                  <a:schemeClr val="bg1"/>
                </a:solidFill>
              </a:rPr>
              <a:t> Israel?</a:t>
            </a:r>
          </a:p>
          <a:p>
            <a:pPr marL="0" indent="0" algn="ctr">
              <a:buNone/>
            </a:pPr>
            <a:r>
              <a:rPr lang="en-US" sz="5400" b="1" baseline="30000" dirty="0">
                <a:solidFill>
                  <a:schemeClr val="bg1"/>
                </a:solidFill>
              </a:rPr>
              <a:t>18 </a:t>
            </a:r>
            <a:r>
              <a:rPr lang="en-US" sz="5400" dirty="0">
                <a:solidFill>
                  <a:schemeClr val="bg1"/>
                </a:solidFill>
              </a:rPr>
              <a:t>And he answered, I have not troubled Israel; </a:t>
            </a:r>
            <a:r>
              <a:rPr lang="en-US" sz="5400" b="1" dirty="0">
                <a:solidFill>
                  <a:srgbClr val="FFFF00"/>
                </a:solidFill>
              </a:rPr>
              <a:t>but thou</a:t>
            </a:r>
            <a:r>
              <a:rPr lang="en-US" sz="5400" dirty="0">
                <a:solidFill>
                  <a:schemeClr val="bg1"/>
                </a:solidFill>
              </a:rPr>
              <a:t>, and thy father's house, in that ye have forsaken the commandments of the </a:t>
            </a:r>
            <a:r>
              <a:rPr lang="en-US" sz="5400" cap="small" dirty="0">
                <a:solidFill>
                  <a:schemeClr val="bg1"/>
                </a:solidFill>
              </a:rPr>
              <a:t>Lord</a:t>
            </a:r>
            <a:r>
              <a:rPr lang="en-US" sz="5400" dirty="0">
                <a:solidFill>
                  <a:schemeClr val="bg1"/>
                </a:solidFill>
              </a:rPr>
              <a:t>, and thou hast followed </a:t>
            </a:r>
            <a:r>
              <a:rPr lang="en-US" sz="5400" dirty="0" err="1">
                <a:solidFill>
                  <a:schemeClr val="bg1"/>
                </a:solidFill>
              </a:rPr>
              <a:t>Baalim</a:t>
            </a:r>
            <a:r>
              <a:rPr lang="en-US" sz="5400" dirty="0">
                <a:solidFill>
                  <a:schemeClr val="bg1"/>
                </a:solidFill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4402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EE886-180B-4F30-9995-4F17AEC18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Elijah: Stand Alone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377D27-2183-4346-9D39-CAC08F90D1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sz="6000" b="1" i="0" baseline="30000" dirty="0">
                <a:solidFill>
                  <a:schemeClr val="bg1"/>
                </a:solidFill>
                <a:effectLst/>
                <a:latin typeface="system-ui"/>
              </a:rPr>
              <a:t>22 </a:t>
            </a:r>
            <a:r>
              <a:rPr lang="en-US" sz="6000" b="0" i="0" dirty="0">
                <a:solidFill>
                  <a:schemeClr val="bg1"/>
                </a:solidFill>
                <a:effectLst/>
                <a:latin typeface="system-ui"/>
              </a:rPr>
              <a:t>Then said Elijah unto the people, </a:t>
            </a:r>
            <a:r>
              <a:rPr lang="en-US" sz="6000" b="0" i="0" dirty="0">
                <a:solidFill>
                  <a:srgbClr val="FFFF00"/>
                </a:solidFill>
                <a:effectLst/>
                <a:latin typeface="system-ui"/>
              </a:rPr>
              <a:t>I, even I only</a:t>
            </a:r>
            <a:r>
              <a:rPr lang="en-US" sz="6000" b="0" i="0" dirty="0">
                <a:solidFill>
                  <a:schemeClr val="bg1"/>
                </a:solidFill>
                <a:effectLst/>
                <a:latin typeface="system-ui"/>
              </a:rPr>
              <a:t>, remain a prophet of the </a:t>
            </a:r>
            <a:r>
              <a:rPr lang="en-US" sz="6000" b="0" i="0" cap="small" dirty="0">
                <a:solidFill>
                  <a:schemeClr val="bg1"/>
                </a:solidFill>
                <a:effectLst/>
                <a:latin typeface="system-ui"/>
              </a:rPr>
              <a:t>Lord</a:t>
            </a:r>
            <a:r>
              <a:rPr lang="en-US" sz="6000" b="0" i="0" dirty="0">
                <a:solidFill>
                  <a:schemeClr val="bg1"/>
                </a:solidFill>
                <a:effectLst/>
                <a:latin typeface="system-ui"/>
              </a:rPr>
              <a:t>; but Baal's prophets are four hundred and fifty men.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88001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4815"/>
            <a:ext cx="10515600" cy="881149"/>
          </a:xfrm>
        </p:spPr>
        <p:txBody>
          <a:bodyPr>
            <a:no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</a:rPr>
              <a:t>Elijah: Speak out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89" y="1512916"/>
            <a:ext cx="12133811" cy="466404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6000" b="1" baseline="30000" dirty="0">
                <a:solidFill>
                  <a:schemeClr val="bg1"/>
                </a:solidFill>
              </a:rPr>
              <a:t>27 </a:t>
            </a:r>
            <a:r>
              <a:rPr lang="en-US" sz="6000" dirty="0">
                <a:solidFill>
                  <a:schemeClr val="bg1"/>
                </a:solidFill>
              </a:rPr>
              <a:t>And it came to pass at noon, that </a:t>
            </a:r>
            <a:r>
              <a:rPr lang="en-US" sz="6000" b="1" dirty="0">
                <a:solidFill>
                  <a:srgbClr val="FFFF00"/>
                </a:solidFill>
              </a:rPr>
              <a:t>Elijah mocked </a:t>
            </a:r>
            <a:r>
              <a:rPr lang="en-US" sz="6000" dirty="0">
                <a:solidFill>
                  <a:schemeClr val="bg1"/>
                </a:solidFill>
              </a:rPr>
              <a:t>them, and said, Cry aloud: for he is a god; either he is talking, or he is pursuing, or he is in a journey, or peradventure he </a:t>
            </a:r>
            <a:r>
              <a:rPr lang="en-US" sz="6000" dirty="0" err="1">
                <a:solidFill>
                  <a:schemeClr val="bg1"/>
                </a:solidFill>
              </a:rPr>
              <a:t>sleepeth</a:t>
            </a:r>
            <a:r>
              <a:rPr lang="en-US" sz="6000" dirty="0">
                <a:solidFill>
                  <a:schemeClr val="bg1"/>
                </a:solidFill>
              </a:rPr>
              <a:t>, and must be awaked.</a:t>
            </a:r>
          </a:p>
        </p:txBody>
      </p:sp>
    </p:spTree>
    <p:extLst>
      <p:ext uri="{BB962C8B-B14F-4D97-AF65-F5344CB8AC3E}">
        <p14:creationId xmlns:p14="http://schemas.microsoft.com/office/powerpoint/2010/main" val="13603085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31024"/>
          </a:xfrm>
        </p:spPr>
        <p:txBody>
          <a:bodyPr>
            <a:normAutofit/>
          </a:bodyPr>
          <a:lstStyle/>
          <a:p>
            <a:pPr algn="ctr"/>
            <a:r>
              <a:rPr lang="en-US" sz="6000" dirty="0"/>
              <a:t> </a:t>
            </a:r>
            <a:r>
              <a:rPr lang="en-US" sz="6000" b="1" dirty="0">
                <a:solidFill>
                  <a:srgbClr val="FFFF00"/>
                </a:solidFill>
              </a:rPr>
              <a:t>Committed and Faithful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14153"/>
            <a:ext cx="12111644" cy="516281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5400" b="1" baseline="30000" dirty="0">
                <a:solidFill>
                  <a:schemeClr val="bg1"/>
                </a:solidFill>
              </a:rPr>
              <a:t>36</a:t>
            </a:r>
            <a:r>
              <a:rPr lang="en-US" sz="5400" b="1" baseline="30000" dirty="0"/>
              <a:t> </a:t>
            </a:r>
            <a:r>
              <a:rPr lang="en-US" sz="5400" dirty="0">
                <a:solidFill>
                  <a:schemeClr val="bg1"/>
                </a:solidFill>
              </a:rPr>
              <a:t>And it came to pass at the time of the offering of the evening sacrifice, that Elijah the prophet came near, and said, </a:t>
            </a:r>
            <a:r>
              <a:rPr lang="en-US" sz="5400" cap="small" dirty="0">
                <a:solidFill>
                  <a:schemeClr val="bg1"/>
                </a:solidFill>
              </a:rPr>
              <a:t>Lord</a:t>
            </a:r>
            <a:r>
              <a:rPr lang="en-US" sz="5400" dirty="0">
                <a:solidFill>
                  <a:schemeClr val="bg1"/>
                </a:solidFill>
              </a:rPr>
              <a:t> God of Abraham, Isaac, and of Israel, let it be known this day that thou art God in Israel, and that </a:t>
            </a:r>
            <a:r>
              <a:rPr lang="en-US" sz="5400" b="1" dirty="0">
                <a:solidFill>
                  <a:srgbClr val="FFFF00"/>
                </a:solidFill>
              </a:rPr>
              <a:t>I am thy servant</a:t>
            </a:r>
            <a:r>
              <a:rPr lang="en-US" sz="5400" dirty="0">
                <a:solidFill>
                  <a:schemeClr val="bg1"/>
                </a:solidFill>
              </a:rPr>
              <a:t>, and that </a:t>
            </a:r>
            <a:r>
              <a:rPr lang="en-US" sz="5400" b="1" dirty="0">
                <a:solidFill>
                  <a:srgbClr val="FFFF00"/>
                </a:solidFill>
              </a:rPr>
              <a:t>I have done </a:t>
            </a:r>
            <a:r>
              <a:rPr lang="en-US" sz="5400" dirty="0">
                <a:solidFill>
                  <a:schemeClr val="bg1"/>
                </a:solidFill>
              </a:rPr>
              <a:t>all these things at thy word.</a:t>
            </a:r>
          </a:p>
        </p:txBody>
      </p:sp>
    </p:spTree>
    <p:extLst>
      <p:ext uri="{BB962C8B-B14F-4D97-AF65-F5344CB8AC3E}">
        <p14:creationId xmlns:p14="http://schemas.microsoft.com/office/powerpoint/2010/main" val="12562122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7037B-8A11-4EB5-BA9D-CF89139AA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75" y="271463"/>
            <a:ext cx="11801475" cy="1928812"/>
          </a:xfrm>
        </p:spPr>
        <p:txBody>
          <a:bodyPr>
            <a:noAutofit/>
          </a:bodyPr>
          <a:lstStyle/>
          <a:p>
            <a:r>
              <a:rPr lang="en-US" sz="6000" dirty="0">
                <a:solidFill>
                  <a:srgbClr val="FFFF00"/>
                </a:solidFill>
              </a:rPr>
              <a:t>1. God is always faithful to the one who is faithful to him!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0ECA09-4A4A-4E2A-8ED0-946FE4133B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557463"/>
            <a:ext cx="11944350" cy="4129086"/>
          </a:xfrm>
        </p:spPr>
        <p:txBody>
          <a:bodyPr>
            <a:noAutofit/>
          </a:bodyPr>
          <a:lstStyle/>
          <a:p>
            <a:r>
              <a:rPr lang="en-US" sz="6000" b="1" i="0" baseline="30000" dirty="0">
                <a:solidFill>
                  <a:schemeClr val="bg1"/>
                </a:solidFill>
                <a:effectLst/>
                <a:latin typeface="system-ui"/>
              </a:rPr>
              <a:t>38 </a:t>
            </a:r>
            <a:r>
              <a:rPr lang="en-US" sz="6000" b="0" i="0" dirty="0">
                <a:solidFill>
                  <a:schemeClr val="bg1"/>
                </a:solidFill>
                <a:effectLst/>
                <a:latin typeface="system-ui"/>
              </a:rPr>
              <a:t>Then the </a:t>
            </a:r>
            <a:r>
              <a:rPr lang="en-US" sz="6000" b="0" i="0" dirty="0">
                <a:solidFill>
                  <a:srgbClr val="FFFF00"/>
                </a:solidFill>
                <a:effectLst/>
                <a:latin typeface="system-ui"/>
              </a:rPr>
              <a:t>fire of the </a:t>
            </a:r>
            <a:r>
              <a:rPr lang="en-US" sz="6000" b="0" i="0" cap="small" dirty="0">
                <a:solidFill>
                  <a:srgbClr val="FFFF00"/>
                </a:solidFill>
                <a:effectLst/>
                <a:latin typeface="system-ui"/>
              </a:rPr>
              <a:t>Lord</a:t>
            </a:r>
            <a:r>
              <a:rPr lang="en-US" sz="6000" b="0" i="0" dirty="0">
                <a:solidFill>
                  <a:srgbClr val="FFFF00"/>
                </a:solidFill>
                <a:effectLst/>
                <a:latin typeface="system-ui"/>
              </a:rPr>
              <a:t> fell</a:t>
            </a:r>
            <a:r>
              <a:rPr lang="en-US" sz="6000" b="0" i="0" dirty="0">
                <a:solidFill>
                  <a:schemeClr val="bg1"/>
                </a:solidFill>
                <a:effectLst/>
                <a:latin typeface="system-ui"/>
              </a:rPr>
              <a:t>, and consumed the burnt sacrifice, and the wood, and the stones, and the dust, and licked up the water that was in the trench.</a:t>
            </a:r>
            <a:endParaRPr lang="en-US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6430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9382" y="200026"/>
            <a:ext cx="11862262" cy="6574848"/>
          </a:xfrm>
        </p:spPr>
        <p:txBody>
          <a:bodyPr>
            <a:no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James 5</a:t>
            </a:r>
            <a:r>
              <a:rPr lang="en-US" sz="6000" b="1" baseline="30000" dirty="0">
                <a:solidFill>
                  <a:schemeClr val="bg1"/>
                </a:solidFill>
              </a:rPr>
              <a:t>17 </a:t>
            </a:r>
            <a:r>
              <a:rPr lang="en-US" sz="6000" dirty="0">
                <a:solidFill>
                  <a:schemeClr val="bg1"/>
                </a:solidFill>
              </a:rPr>
              <a:t>Elias was a man subject to like passions </a:t>
            </a:r>
            <a:r>
              <a:rPr lang="en-US" sz="6000" dirty="0">
                <a:solidFill>
                  <a:srgbClr val="FFFF00"/>
                </a:solidFill>
              </a:rPr>
              <a:t>as we are</a:t>
            </a:r>
            <a:r>
              <a:rPr lang="en-US" sz="6000" dirty="0">
                <a:solidFill>
                  <a:schemeClr val="bg1"/>
                </a:solidFill>
              </a:rPr>
              <a:t>, and he prayed earnestly that it might not rain: and it rained not on the earth by the space of three years and six months.</a:t>
            </a:r>
          </a:p>
          <a:p>
            <a:r>
              <a:rPr lang="en-US" sz="6000" dirty="0">
                <a:solidFill>
                  <a:srgbClr val="FFFF00"/>
                </a:solidFill>
              </a:rPr>
              <a:t>2. God Can and Will use Anyone!</a:t>
            </a:r>
          </a:p>
        </p:txBody>
      </p:sp>
    </p:spTree>
    <p:extLst>
      <p:ext uri="{BB962C8B-B14F-4D97-AF65-F5344CB8AC3E}">
        <p14:creationId xmlns:p14="http://schemas.microsoft.com/office/powerpoint/2010/main" val="10740701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930</Words>
  <Application>Microsoft Office PowerPoint</Application>
  <PresentationFormat>Widescreen</PresentationFormat>
  <Paragraphs>40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system-ui</vt:lpstr>
      <vt:lpstr>Office Theme</vt:lpstr>
      <vt:lpstr>What can I do? </vt:lpstr>
      <vt:lpstr>Background – 906 B.C. Division  Cultural Pressures Idol Worship  Corruption Economic fall God Called Elijah  </vt:lpstr>
      <vt:lpstr>Elijah: Willing to Go </vt:lpstr>
      <vt:lpstr>Elijah: Courage to Stand </vt:lpstr>
      <vt:lpstr>Elijah: Stand Alone </vt:lpstr>
      <vt:lpstr>Elijah: Speak out </vt:lpstr>
      <vt:lpstr> Committed and Faithful </vt:lpstr>
      <vt:lpstr>1. God is always faithful to the one who is faithful to him! </vt:lpstr>
      <vt:lpstr>PowerPoint Presentation</vt:lpstr>
      <vt:lpstr>PowerPoint Presentation</vt:lpstr>
      <vt:lpstr>PowerPoint Presentation</vt:lpstr>
      <vt:lpstr>PowerPoint Presentation</vt:lpstr>
      <vt:lpstr>4. “I will stand before Christ.” </vt:lpstr>
      <vt:lpstr>5. I will be Committed and Faithful </vt:lpstr>
      <vt:lpstr>Committed and Faithful </vt:lpstr>
      <vt:lpstr>PowerPoint Presentation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 Like Me</dc:title>
  <dc:creator>Tommy J. McAmis</dc:creator>
  <cp:lastModifiedBy>tjmcmamis</cp:lastModifiedBy>
  <cp:revision>9</cp:revision>
  <dcterms:created xsi:type="dcterms:W3CDTF">2021-02-03T15:03:03Z</dcterms:created>
  <dcterms:modified xsi:type="dcterms:W3CDTF">2021-02-14T15:22:59Z</dcterms:modified>
</cp:coreProperties>
</file>