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A2"/>
    <a:srgbClr val="000000"/>
    <a:srgbClr val="00006C"/>
    <a:srgbClr val="800000"/>
    <a:srgbClr val="990033"/>
    <a:srgbClr val="A50021"/>
    <a:srgbClr val="993300"/>
    <a:srgbClr val="FD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EBB62-3176-4157-B7A9-B55EB2517A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4BA971-7041-4F4C-9527-FD818AE6CF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BF31D-45EB-4245-B577-383C8608C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AD41A-E83E-43C5-BCCD-A8A79906BFD8}" type="datetimeFigureOut">
              <a:rPr lang="en-US" smtClean="0"/>
              <a:t>4/10/2021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34F567-2B47-4876-9F93-EE9BD3114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0D7A3-A64E-4C96-BB4C-67282C88E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D23A-6BA0-4C9E-A29E-D69CE568F8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48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FCBD9-4C2B-48CE-8AE1-2DE5352A3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CA4990-A2A5-4998-A4E2-370EB6E688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BFFEC-967E-4479-80AE-FFE4533D9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AD41A-E83E-43C5-BCCD-A8A79906BFD8}" type="datetimeFigureOut">
              <a:rPr lang="en-US" smtClean="0"/>
              <a:t>4/10/2021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319ED-E28F-45F2-9AE5-FC3FDDFB1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733DF-0957-42E1-8F1C-71901EE7E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D23A-6BA0-4C9E-A29E-D69CE568F8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856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D05D99-9A61-461E-9B4E-35ED8C7C77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1E56BB-3B20-4EA6-A228-1912AF97A6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7E670-7F0F-4673-AD49-1948955AA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AD41A-E83E-43C5-BCCD-A8A79906BFD8}" type="datetimeFigureOut">
              <a:rPr lang="en-US" smtClean="0"/>
              <a:t>4/10/2021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CD3ED-9594-4326-AAF3-56811DD26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1918E-3E4D-4803-AC12-17D54964A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D23A-6BA0-4C9E-A29E-D69CE568F8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296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E939E-ED18-4259-B98C-4C78D6FD9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E2051-E4CA-4D76-84B8-6116060C1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D6A30-8065-40A5-9388-150EEB119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AD41A-E83E-43C5-BCCD-A8A79906BFD8}" type="datetimeFigureOut">
              <a:rPr lang="en-US" smtClean="0"/>
              <a:t>4/10/2021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4A7346-73DC-40E1-A9A1-B6333E735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F37321-6C32-4E86-A56E-E1D313D81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D23A-6BA0-4C9E-A29E-D69CE568F8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907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9C3D9-3B89-43FF-82EE-742698948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0A51BE-6B8E-402D-A68C-55B6ED8187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AE25BD-CB48-456A-A31E-AE0B79354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AD41A-E83E-43C5-BCCD-A8A79906BFD8}" type="datetimeFigureOut">
              <a:rPr lang="en-US" smtClean="0"/>
              <a:t>4/10/2021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5C335-6B46-44DB-B5A9-C90CF9508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CBFA8-7AB0-41E5-9D7F-580703E3C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D23A-6BA0-4C9E-A29E-D69CE568F8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779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40CD6-16CD-42CC-B181-15ABD53F2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99CEA-3314-4E16-899D-2985748507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9D727E-C839-493F-A70A-7356F45A90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A0EC6D-86D4-4FB7-AB29-B20B54566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AD41A-E83E-43C5-BCCD-A8A79906BFD8}" type="datetimeFigureOut">
              <a:rPr lang="en-US" smtClean="0"/>
              <a:t>4/10/2021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D600D6-6D8C-45A7-A4D2-A7E502596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501E26-3F87-4DC7-908D-336B473A6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D23A-6BA0-4C9E-A29E-D69CE568F8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905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7772D-C2D5-44B8-A2CA-50D6AB1E0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8603CE-BBEA-4EEC-A779-7713C3FEF4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062F9-16A6-495F-9DE3-E83AD7DB7C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527FDE-CFA5-4171-9882-E3EA8C79B2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45969E-FC02-48C5-946C-D964FDC54E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D95E5C-2517-45C9-A2BE-0DAB5A06A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AD41A-E83E-43C5-BCCD-A8A79906BFD8}" type="datetimeFigureOut">
              <a:rPr lang="en-US" smtClean="0"/>
              <a:t>4/10/2021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7C3DD9-E344-4326-AC8F-BAC01029B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E81CB2-9085-400A-9A28-22C511EC6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D23A-6BA0-4C9E-A29E-D69CE568F8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281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2541A-5BE5-4C20-866C-3AD3B3A5D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611FE4-7BBD-4560-9F72-091F7E911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AD41A-E83E-43C5-BCCD-A8A79906BFD8}" type="datetimeFigureOut">
              <a:rPr lang="en-US" smtClean="0"/>
              <a:t>4/10/2021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6C32EE-DB5C-4DD9-9CC7-6C67FAE10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7E96BD-B2F8-4328-9C61-FC1D62340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D23A-6BA0-4C9E-A29E-D69CE568F8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157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C0EBE4-1694-4587-A555-D9286FAE1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AD41A-E83E-43C5-BCCD-A8A79906BFD8}" type="datetimeFigureOut">
              <a:rPr lang="en-US" smtClean="0"/>
              <a:t>4/10/2021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74EC88-25DC-4436-8616-30F2BA917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E24D0-810D-4FCA-A3D6-A58C4E13D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D23A-6BA0-4C9E-A29E-D69CE568F8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713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A37DB-1E47-43F1-9ABC-DDDAF51F3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B36DE-7853-4001-9725-0AC0521AC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C84C08-3080-4889-AC52-34820D794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F8900C-65EE-4064-8C2D-224016979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AD41A-E83E-43C5-BCCD-A8A79906BFD8}" type="datetimeFigureOut">
              <a:rPr lang="en-US" smtClean="0"/>
              <a:t>4/10/2021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287F7-0191-47D0-9A3E-6712F7971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B511CB-4246-46A4-A116-A3C03720B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D23A-6BA0-4C9E-A29E-D69CE568F8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158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56847-60F7-48D7-8E73-234564F09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B64BA0-C58B-4DB5-90FE-3E8B7194F3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6E20FF-0E6D-42C3-9683-0E6DF71F27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D3D079-3181-43DB-9B6C-FB243480A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AD41A-E83E-43C5-BCCD-A8A79906BFD8}" type="datetimeFigureOut">
              <a:rPr lang="en-US" smtClean="0"/>
              <a:t>4/10/2021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57E557-5F7E-4EEE-8A5A-9AAABC0AC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D767B7-C428-4C14-99E3-857C7E6F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D23A-6BA0-4C9E-A29E-D69CE568F8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089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">
              <a:srgbClr val="0000A2"/>
            </a:gs>
            <a:gs pos="28000">
              <a:srgbClr val="00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172C78-7C59-4468-BE15-1449C3ACB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C61E27-0182-4C65-BC14-6AAD799623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B9C90-B698-45EE-9F3C-0D2D79DC5D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AD41A-E83E-43C5-BCCD-A8A79906BFD8}" type="datetimeFigureOut">
              <a:rPr lang="en-US" smtClean="0"/>
              <a:t>4/10/2021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01BBB-2FD3-4169-A444-E1FEE7FA0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1A5B9-8D4C-4E0B-B0B7-FA6E8BC081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1D23A-6BA0-4C9E-A29E-D69CE568F8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892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9F0A5-2B19-4C1F-8DD6-4F5373EE7D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2BF44F-5324-44E8-BA00-AF7C9FC93F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193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66CCC-1168-432C-B6CB-81082E480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85460"/>
          </a:xfrm>
        </p:spPr>
        <p:txBody>
          <a:bodyPr/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Peace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82220-BC54-4F79-AB73-8EC5AE922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85462"/>
            <a:ext cx="12072730" cy="542013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6000" b="1" i="0" baseline="30000" dirty="0">
                <a:solidFill>
                  <a:schemeClr val="bg1"/>
                </a:solidFill>
                <a:effectLst/>
                <a:latin typeface="system-ui"/>
              </a:rPr>
              <a:t>Phil 4: 6 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Be careful for nothing; but in every thing by prayer and supplication with thanksgiving let your requests be made known unto God.</a:t>
            </a:r>
          </a:p>
          <a:p>
            <a:pPr marL="0" indent="0" algn="ctr">
              <a:buNone/>
            </a:pPr>
            <a:r>
              <a:rPr lang="en-US" sz="6000" b="1" i="0" baseline="30000" dirty="0">
                <a:solidFill>
                  <a:schemeClr val="bg1"/>
                </a:solidFill>
                <a:effectLst/>
                <a:latin typeface="system-ui"/>
              </a:rPr>
              <a:t>7 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And the </a:t>
            </a:r>
            <a:r>
              <a:rPr lang="en-US" sz="6000" b="1" i="0" dirty="0">
                <a:solidFill>
                  <a:schemeClr val="bg1"/>
                </a:solidFill>
                <a:effectLst/>
                <a:latin typeface="system-ui"/>
              </a:rPr>
              <a:t>peace of God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, which passeth all understanding, shall keep your hearts and minds through Christ Jesus.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217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41B72-0858-43AA-8BBB-4DF802D67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Change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07D2A-B7FA-49F9-84E6-58C55F99C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21" y="1590262"/>
            <a:ext cx="11860695" cy="52677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6000" dirty="0"/>
          </a:p>
          <a:p>
            <a:pPr marL="0" indent="0" algn="ctr">
              <a:buNone/>
            </a:pPr>
            <a:r>
              <a:rPr lang="en-US" sz="6000" dirty="0">
                <a:solidFill>
                  <a:schemeClr val="bg1"/>
                </a:solidFill>
              </a:rPr>
              <a:t>Luke 18</a:t>
            </a:r>
            <a:r>
              <a:rPr lang="en-US" sz="6000" b="1" i="0" baseline="30000" dirty="0">
                <a:solidFill>
                  <a:schemeClr val="bg1"/>
                </a:solidFill>
                <a:effectLst/>
                <a:latin typeface="system-ui"/>
              </a:rPr>
              <a:t>13 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And the publican, standing afar off, would not lift up so much as his eyes unto heaven, but smote upon his breast, saying, God be merciful to me a sinner.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108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AE9D5-27C6-4BBD-ADB7-37DC2F811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1999" cy="667909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000" dirty="0">
                <a:solidFill>
                  <a:schemeClr val="bg1"/>
                </a:solidFill>
              </a:rPr>
              <a:t>Psalms 116</a:t>
            </a:r>
            <a:r>
              <a:rPr lang="en-US" sz="6000" b="1" i="0" baseline="30000" dirty="0">
                <a:solidFill>
                  <a:schemeClr val="bg1"/>
                </a:solidFill>
                <a:effectLst/>
                <a:latin typeface="system-ui"/>
              </a:rPr>
              <a:t>18 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If I regard iniquity in my heart, the Lord will not hear me:</a:t>
            </a:r>
          </a:p>
          <a:p>
            <a:pPr marL="0" indent="0" algn="ctr">
              <a:buNone/>
            </a:pPr>
            <a:r>
              <a:rPr lang="en-US" sz="6000" b="1" i="0" baseline="30000" dirty="0">
                <a:solidFill>
                  <a:schemeClr val="bg1"/>
                </a:solidFill>
                <a:effectLst/>
                <a:latin typeface="system-ui"/>
              </a:rPr>
              <a:t>19 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But verily God hath heard me; he hath attended to the voice of my prayer.</a:t>
            </a:r>
          </a:p>
          <a:p>
            <a:pPr marL="0" indent="0" algn="ctr">
              <a:buNone/>
            </a:pPr>
            <a:r>
              <a:rPr lang="en-US" sz="6000" b="1" i="0" baseline="30000" dirty="0">
                <a:solidFill>
                  <a:schemeClr val="bg1"/>
                </a:solidFill>
                <a:effectLst/>
                <a:latin typeface="system-ui"/>
              </a:rPr>
              <a:t>20 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Blessed be God, which hath not turned away my prayer, nor his mercy from me.</a:t>
            </a:r>
          </a:p>
        </p:txBody>
      </p:sp>
    </p:spTree>
    <p:extLst>
      <p:ext uri="{BB962C8B-B14F-4D97-AF65-F5344CB8AC3E}">
        <p14:creationId xmlns:p14="http://schemas.microsoft.com/office/powerpoint/2010/main" val="4142964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3792B-96C9-4AF9-8EB9-424117361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2766"/>
            <a:ext cx="12192000" cy="676523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000" b="1" i="0" baseline="30000" dirty="0">
                <a:solidFill>
                  <a:schemeClr val="bg1"/>
                </a:solidFill>
                <a:effectLst/>
                <a:latin typeface="system-ui"/>
              </a:rPr>
              <a:t>Mark 1:35 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And in the morning, rising up a great while before day, he went out, and departed into a solitary place, and there </a:t>
            </a:r>
            <a:r>
              <a:rPr lang="en-US" sz="6000" b="1" i="0" u="sng" dirty="0">
                <a:solidFill>
                  <a:schemeClr val="bg1"/>
                </a:solidFill>
                <a:effectLst/>
                <a:latin typeface="system-ui"/>
              </a:rPr>
              <a:t>prayed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.</a:t>
            </a:r>
          </a:p>
          <a:p>
            <a:pPr marL="0" indent="0" algn="ctr">
              <a:buNone/>
            </a:pPr>
            <a:r>
              <a:rPr lang="en-US" sz="6000" b="1" i="0" baseline="30000" dirty="0">
                <a:solidFill>
                  <a:schemeClr val="bg1"/>
                </a:solidFill>
                <a:effectLst/>
                <a:latin typeface="system-ui"/>
              </a:rPr>
              <a:t>36 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And Simon and they that were with him </a:t>
            </a:r>
            <a:r>
              <a:rPr lang="en-US" sz="6000" b="1" i="0" dirty="0">
                <a:solidFill>
                  <a:schemeClr val="bg1"/>
                </a:solidFill>
                <a:effectLst/>
                <a:latin typeface="system-ui"/>
              </a:rPr>
              <a:t>followed after 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him.</a:t>
            </a:r>
            <a:r>
              <a:rPr lang="en-US" sz="4400" b="1" i="0" baseline="30000" dirty="0">
                <a:solidFill>
                  <a:schemeClr val="bg1"/>
                </a:solidFill>
                <a:effectLst/>
                <a:latin typeface="system-ui"/>
              </a:rPr>
              <a:t> </a:t>
            </a:r>
          </a:p>
          <a:p>
            <a:pPr marL="0" indent="0" algn="ctr">
              <a:buNone/>
            </a:pPr>
            <a:r>
              <a:rPr lang="en-US" sz="6000" b="1" i="0" baseline="30000" dirty="0">
                <a:solidFill>
                  <a:schemeClr val="bg1"/>
                </a:solidFill>
                <a:effectLst/>
                <a:latin typeface="system-ui"/>
              </a:rPr>
              <a:t>37 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And when they </a:t>
            </a:r>
            <a:r>
              <a:rPr lang="en-US" sz="6000" b="1" i="0" dirty="0">
                <a:solidFill>
                  <a:schemeClr val="bg1"/>
                </a:solidFill>
                <a:effectLst/>
                <a:latin typeface="system-ui"/>
              </a:rPr>
              <a:t>had found him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, they said unto him, </a:t>
            </a:r>
            <a:r>
              <a:rPr lang="en-US" sz="6000" b="1" i="0" dirty="0">
                <a:solidFill>
                  <a:schemeClr val="bg1"/>
                </a:solidFill>
                <a:effectLst/>
                <a:latin typeface="system-ui"/>
              </a:rPr>
              <a:t>All men seek for thee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521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D7105-D2C4-4829-BB1C-CDFBE13A8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30016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bg1"/>
                </a:solidFill>
              </a:rPr>
              <a:t>Mission:  Changing the City With Christ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9752D-79EE-4DD4-93A9-EC2E5062B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303" y="1825625"/>
            <a:ext cx="11648661" cy="4351338"/>
          </a:xfrm>
          <a:gradFill>
            <a:gsLst>
              <a:gs pos="1000">
                <a:srgbClr val="0000A2"/>
              </a:gs>
              <a:gs pos="20000">
                <a:srgbClr val="000000"/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b="1" i="0" baseline="30000" dirty="0">
                <a:solidFill>
                  <a:schemeClr val="bg1"/>
                </a:solidFill>
                <a:effectLst/>
                <a:latin typeface="system-ui"/>
              </a:rPr>
              <a:t>38 </a:t>
            </a:r>
            <a:r>
              <a:rPr lang="en-US" sz="6600" b="0" i="0" dirty="0">
                <a:solidFill>
                  <a:schemeClr val="bg1"/>
                </a:solidFill>
                <a:effectLst/>
                <a:latin typeface="system-ui"/>
              </a:rPr>
              <a:t>And he said unto them, Let us </a:t>
            </a:r>
            <a:r>
              <a:rPr lang="en-US" sz="6600" b="1" i="0" dirty="0">
                <a:solidFill>
                  <a:schemeClr val="bg1"/>
                </a:solidFill>
                <a:effectLst/>
                <a:latin typeface="system-ui"/>
              </a:rPr>
              <a:t>go into the next towns</a:t>
            </a:r>
            <a:r>
              <a:rPr lang="en-US" sz="6600" b="0" i="0" dirty="0">
                <a:solidFill>
                  <a:schemeClr val="bg1"/>
                </a:solidFill>
                <a:effectLst/>
                <a:latin typeface="system-ui"/>
              </a:rPr>
              <a:t>, that I may preach there also: for therefore came I forth.</a:t>
            </a:r>
            <a:endParaRPr lang="en-US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698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4FAD3-2716-4BC0-A0F4-BB68B3451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043" y="1"/>
            <a:ext cx="11834192" cy="1690688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bg1"/>
                </a:solidFill>
              </a:rPr>
              <a:t>Motivation:  All men seek him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8969D0-A74F-4B92-BCF2-2CF0C9140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97496"/>
            <a:ext cx="12192000" cy="52611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b="1" i="0" baseline="30000" dirty="0">
                <a:solidFill>
                  <a:schemeClr val="bg1"/>
                </a:solidFill>
                <a:effectLst/>
                <a:latin typeface="system-ui"/>
              </a:rPr>
              <a:t>37 </a:t>
            </a:r>
            <a:r>
              <a:rPr lang="en-US" sz="6600" b="0" i="0" dirty="0">
                <a:solidFill>
                  <a:schemeClr val="bg1"/>
                </a:solidFill>
                <a:effectLst/>
                <a:latin typeface="system-ui"/>
              </a:rPr>
              <a:t>And when they had found him, they said unto him, </a:t>
            </a:r>
            <a:r>
              <a:rPr lang="en-US" sz="6600" b="1" i="0" dirty="0">
                <a:solidFill>
                  <a:schemeClr val="bg1"/>
                </a:solidFill>
                <a:effectLst/>
                <a:latin typeface="system-ui"/>
              </a:rPr>
              <a:t>All men seek for thee.</a:t>
            </a:r>
            <a:endParaRPr lang="en-US" sz="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016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B49CE-E061-4EB4-B359-D2853E8BE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Prayer</a:t>
            </a:r>
            <a:r>
              <a:rPr lang="en-US" sz="6000" b="1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078C4-C25A-40F6-9787-B05EC9744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019722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sz="6000" b="1" i="0" baseline="30000" dirty="0">
                <a:solidFill>
                  <a:schemeClr val="bg1"/>
                </a:solidFill>
                <a:effectLst/>
                <a:latin typeface="system-ui"/>
              </a:rPr>
              <a:t>35 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And in the morning, rising up a great while </a:t>
            </a:r>
            <a:r>
              <a:rPr lang="en-US" sz="6000" b="1" i="0" dirty="0">
                <a:solidFill>
                  <a:schemeClr val="bg1"/>
                </a:solidFill>
                <a:effectLst/>
                <a:latin typeface="system-ui"/>
              </a:rPr>
              <a:t>before day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, he went out, and departed into a </a:t>
            </a:r>
            <a:r>
              <a:rPr lang="en-US" sz="6000" b="1" i="0" dirty="0">
                <a:solidFill>
                  <a:schemeClr val="bg1"/>
                </a:solidFill>
                <a:effectLst/>
                <a:latin typeface="system-ui"/>
              </a:rPr>
              <a:t>solitary place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, and there </a:t>
            </a:r>
            <a:r>
              <a:rPr lang="en-US" sz="6000" b="1" i="0" dirty="0">
                <a:solidFill>
                  <a:schemeClr val="bg1"/>
                </a:solidFill>
                <a:effectLst/>
                <a:latin typeface="system-ui"/>
              </a:rPr>
              <a:t>prayed.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496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7A114-18E1-468C-9687-DF5779788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chemeClr val="bg1"/>
                </a:solidFill>
              </a:rPr>
              <a:t>The Model Life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E0C70-8B54-4261-90B0-A9D9AB56F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65" y="1825625"/>
            <a:ext cx="1126103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b="1" dirty="0">
                <a:solidFill>
                  <a:schemeClr val="bg1"/>
                </a:solidFill>
              </a:rPr>
              <a:t>The “Before and After” Principle</a:t>
            </a:r>
          </a:p>
          <a:p>
            <a:pPr marL="0" indent="0">
              <a:buNone/>
            </a:pPr>
            <a:endParaRPr lang="en-US" sz="6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6000" b="1" dirty="0">
                <a:solidFill>
                  <a:schemeClr val="bg1"/>
                </a:solidFill>
              </a:rPr>
              <a:t>Mark 6, Luke 6, Matthew 26 </a:t>
            </a:r>
          </a:p>
          <a:p>
            <a:pPr marL="0" indent="0">
              <a:buNone/>
            </a:pPr>
            <a:r>
              <a:rPr lang="en-US" sz="6000" b="1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2999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5BA8F-BA26-443C-94BE-D3B050F67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017"/>
            <a:ext cx="10515600" cy="1245705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#1- To Know God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84FB5-9EA3-4A5E-AA61-CB197C16D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58957"/>
            <a:ext cx="12192000" cy="5493025"/>
          </a:xfrm>
        </p:spPr>
        <p:txBody>
          <a:bodyPr>
            <a:normAutofit/>
          </a:bodyPr>
          <a:lstStyle/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Prayer is the spiritual practice through which we take God up on is open door policy. </a:t>
            </a: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Prayer is a conversation between God and his people.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732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BDA0F-D7AC-43EA-B6BA-27E802ED0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8546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To Know Direction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761756-14D8-404E-B3C3-B831BC22D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41008"/>
            <a:ext cx="12192000" cy="5444197"/>
          </a:xfrm>
        </p:spPr>
        <p:txBody>
          <a:bodyPr>
            <a:no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It will help us navigate through the twists and turns of life. </a:t>
            </a:r>
          </a:p>
          <a:p>
            <a:r>
              <a:rPr lang="en-US" sz="6000" dirty="0">
                <a:solidFill>
                  <a:schemeClr val="bg1"/>
                </a:solidFill>
              </a:rPr>
              <a:t>Hero's of faith have used it as a compass to guide them. </a:t>
            </a:r>
          </a:p>
          <a:p>
            <a:r>
              <a:rPr lang="en-US" sz="6000" dirty="0">
                <a:solidFill>
                  <a:schemeClr val="bg1"/>
                </a:solidFill>
              </a:rPr>
              <a:t>Gives us confidence in our direction even when it seems uncertain. </a:t>
            </a:r>
          </a:p>
        </p:txBody>
      </p:sp>
    </p:spTree>
    <p:extLst>
      <p:ext uri="{BB962C8B-B14F-4D97-AF65-F5344CB8AC3E}">
        <p14:creationId xmlns:p14="http://schemas.microsoft.com/office/powerpoint/2010/main" val="2283220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F729C-F89B-47AD-A819-A961E79D6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92695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To Make Requests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1A9BE-D919-4673-BB45-3D1EFAEC8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13589"/>
            <a:ext cx="12192000" cy="5244409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The most powerful prayers are those of simple </a:t>
            </a:r>
            <a:r>
              <a:rPr lang="en-US" sz="6000" b="1" dirty="0">
                <a:solidFill>
                  <a:schemeClr val="bg1"/>
                </a:solidFill>
              </a:rPr>
              <a:t>HONESTY</a:t>
            </a:r>
            <a:r>
              <a:rPr lang="en-US" sz="6000" dirty="0">
                <a:solidFill>
                  <a:schemeClr val="bg1"/>
                </a:solidFill>
              </a:rPr>
              <a:t>. </a:t>
            </a:r>
          </a:p>
          <a:p>
            <a:r>
              <a:rPr lang="en-US" sz="6000" dirty="0">
                <a:solidFill>
                  <a:schemeClr val="bg1"/>
                </a:solidFill>
              </a:rPr>
              <a:t>God enjoys answering prayer for his children. </a:t>
            </a:r>
          </a:p>
        </p:txBody>
      </p:sp>
    </p:spTree>
    <p:extLst>
      <p:ext uri="{BB962C8B-B14F-4D97-AF65-F5344CB8AC3E}">
        <p14:creationId xmlns:p14="http://schemas.microsoft.com/office/powerpoint/2010/main" val="757880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2092</TotalTime>
  <Words>409</Words>
  <Application>Microsoft Office PowerPoint</Application>
  <PresentationFormat>Widescreen</PresentationFormat>
  <Paragraphs>33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system-ui</vt:lpstr>
      <vt:lpstr>Office Theme</vt:lpstr>
      <vt:lpstr>PowerPoint Presentation</vt:lpstr>
      <vt:lpstr>PowerPoint Presentation</vt:lpstr>
      <vt:lpstr>Mission:  Changing the City With Christ </vt:lpstr>
      <vt:lpstr>Motivation:  All men seek him </vt:lpstr>
      <vt:lpstr>Prayer </vt:lpstr>
      <vt:lpstr>The Model Life </vt:lpstr>
      <vt:lpstr>#1- To Know God </vt:lpstr>
      <vt:lpstr>To Know Direction </vt:lpstr>
      <vt:lpstr>To Make Requests </vt:lpstr>
      <vt:lpstr>Peace </vt:lpstr>
      <vt:lpstr>Change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tjmcmamis</dc:creator>
  <cp:lastModifiedBy>tjmcmamis</cp:lastModifiedBy>
  <cp:revision>9</cp:revision>
  <dcterms:created xsi:type="dcterms:W3CDTF">2021-04-06T12:38:09Z</dcterms:created>
  <dcterms:modified xsi:type="dcterms:W3CDTF">2021-04-11T01:58:40Z</dcterms:modified>
</cp:coreProperties>
</file>