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237FF-69B3-4CD7-8893-4DFCCD9CA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511E9-76EF-4728-873F-778A29B4F9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8D6FF-B48D-47AD-9933-63C94CD36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F37B-ABC2-4D3C-A682-685A1D21AFBC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F4261-57A5-4D6F-8488-BEC8CDF5E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D9F4F-318F-4303-8A4F-F39A6A2F2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ED21-5836-47C7-8713-76CC33D74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15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6C4B7-3BD5-4A11-86F7-810AA3269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13E9F0-EC00-4CAF-A0DE-AB5AC0325A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ECA4C-ADC4-4221-873C-B675370E9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F37B-ABC2-4D3C-A682-685A1D21AFBC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0B51C-D91E-4FED-A27C-220FD2CFB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9EAD2-8F44-448A-B2AC-8BCCB3430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ED21-5836-47C7-8713-76CC33D74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45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CD2CD3-6C66-435C-A7DD-276B80FAC3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E6E895-BC77-46B4-9640-18A364B952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AB424-A7D8-49D2-96C1-FCC0804F8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F37B-ABC2-4D3C-A682-685A1D21AFBC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509C2-5A9A-46D2-9340-9757C81A9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FFB1E-68AB-439F-8053-A4C4AD185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ED21-5836-47C7-8713-76CC33D74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367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DC756-AE13-4C7E-B6D7-DE1D32DC3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91D69-44E7-490E-86DC-D52BA80BE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8DB9B-E1D8-4D5B-9268-BBA47191A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F37B-ABC2-4D3C-A682-685A1D21AFBC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35ED1-6F61-4E45-9313-B5CEBC5D4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54AEB-7EB2-4CDB-BB2A-F99B0AAE2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ED21-5836-47C7-8713-76CC33D74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80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A3C34-1948-4513-8001-71A4E593E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D3624-E4C5-4032-9EA5-D1834C833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EB8E4-EB92-41A8-A45D-F1D5B66F7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F37B-ABC2-4D3C-A682-685A1D21AFBC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D5E5F-7CB7-4571-A136-DB3A1AC0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88863-1988-48D2-9CFF-6C04C0867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ED21-5836-47C7-8713-76CC33D74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2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5DCF9-FD37-4AED-B9C3-11674D190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59E7E-9215-40D2-B121-EF5035A68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87AEAA-6B54-4009-A209-C494D9FA28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9780DC-2FC9-4537-9683-923ED9298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F37B-ABC2-4D3C-A682-685A1D21AFBC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8F3156-428A-400F-BB7E-842CAABB7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C51778-A944-469C-9419-E10391CA8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ED21-5836-47C7-8713-76CC33D74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3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A8255-F4E5-4873-B40A-F4F0478CA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8D9C7-5372-4E52-B6EE-D8D2EEA23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17A425-66E1-4FEA-BDFE-B33CC606F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7DD2B8-F2FB-4576-849D-853ABA12B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CA7CBD-B7C6-47A1-A4BB-47B6CAC2F0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3AAD7D-4136-4191-8AA3-119D7F33D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F37B-ABC2-4D3C-A682-685A1D21AFBC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89C8C-DA9C-4447-BE11-3AA326889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48F1EC-8819-4CB0-8AE3-0AB5994BA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ED21-5836-47C7-8713-76CC33D74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6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273E-B80F-4745-A09F-8BE4B6B01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5E8E0A-2095-4D62-8FC3-A33EE4BE6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F37B-ABC2-4D3C-A682-685A1D21AFBC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7E1902-4363-4780-8497-8DC3B1518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A7FC8C-B72A-40A9-A744-C9352C193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ED21-5836-47C7-8713-76CC33D74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93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6DB974-E2B7-4AE3-B2E3-5BA5E777C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F37B-ABC2-4D3C-A682-685A1D21AFBC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BFD860-151B-4B87-8044-96E6D7B25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76E23-66F7-4A7E-9BBF-6D20EC748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ED21-5836-47C7-8713-76CC33D74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24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CF7A1-AE53-4F2C-9841-D9F632F1F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8B912-0DF0-440F-8B7D-AAA1355C5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4333F-117B-48B5-848F-DA3CDC061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48E61-4B02-47C3-98C3-2C9FB7326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F37B-ABC2-4D3C-A682-685A1D21AFBC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300EB1-1E5C-4A6C-BDED-9DFD15509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867D1C-F59A-43A5-A570-5BB5149BB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ED21-5836-47C7-8713-76CC33D74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6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8F815-B92C-4E23-8E5A-14BC57A88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9B87A8-ED46-4682-9BEA-8FBCB10F2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0300B9-7C5B-4869-90AE-59B49CA25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6B756B-CC5C-4385-B17F-A0CC07825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F37B-ABC2-4D3C-A682-685A1D21AFBC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3BAFEB-A536-4FEF-B1B8-C868C6DAD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9D4B63-AA79-482C-9DEB-FCED433BB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ED21-5836-47C7-8713-76CC33D74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87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11B582-0B6A-487C-882D-7FF042749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55591-DEDB-4C0A-8856-8727F9CFB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52888-C00F-4F6F-A68F-2C037674E9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CF37B-ABC2-4D3C-A682-685A1D21AFBC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2CAE8-ADD2-45B0-A5EB-83D537E4E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AE424-6149-405F-9A76-5040560950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5ED21-5836-47C7-8713-76CC33D740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2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C93A2-4E05-48BF-B407-703CA826C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693" y="159026"/>
            <a:ext cx="10992220" cy="234563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We Are Overcomers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I John 5: 1 – 5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7306BD-C71B-4340-99FE-E0D320C5BC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C3037A-2EF3-467F-9133-24E24CC3B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846" y="2708490"/>
            <a:ext cx="9998307" cy="382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563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F48F2-6D5E-4949-8204-2A08B14A8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How do I know?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255ED-2C09-46F7-932A-EA26B91F1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b="1" i="0" baseline="30000" dirty="0">
                <a:solidFill>
                  <a:schemeClr val="bg1"/>
                </a:solidFill>
                <a:effectLst/>
              </a:rPr>
              <a:t>5 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Who is he that </a:t>
            </a:r>
            <a:r>
              <a:rPr lang="en-US" sz="4400" b="0" i="0" dirty="0" err="1">
                <a:solidFill>
                  <a:schemeClr val="bg1"/>
                </a:solidFill>
                <a:effectLst/>
              </a:rPr>
              <a:t>overcometh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 the world, but he </a:t>
            </a:r>
            <a:r>
              <a:rPr lang="en-US" sz="4400" b="0" i="0" dirty="0">
                <a:solidFill>
                  <a:srgbClr val="FFFF00"/>
                </a:solidFill>
                <a:effectLst/>
              </a:rPr>
              <a:t>that believeth 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that </a:t>
            </a:r>
            <a:r>
              <a:rPr lang="en-US" sz="4400" b="0" i="0" dirty="0">
                <a:solidFill>
                  <a:srgbClr val="FFFF00"/>
                </a:solidFill>
                <a:effectLst/>
              </a:rPr>
              <a:t>Jesus is the Son of God?</a:t>
            </a:r>
          </a:p>
          <a:p>
            <a:r>
              <a:rPr lang="en-US" sz="4400" b="1" i="0" baseline="30000" dirty="0">
                <a:solidFill>
                  <a:schemeClr val="bg1"/>
                </a:solidFill>
                <a:effectLst/>
              </a:rPr>
              <a:t>1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Whosoever </a:t>
            </a:r>
            <a:r>
              <a:rPr lang="en-US" sz="4400" b="0" i="0" dirty="0">
                <a:solidFill>
                  <a:srgbClr val="FFFF00"/>
                </a:solidFill>
                <a:effectLst/>
              </a:rPr>
              <a:t>believeth that Jesus is the Christ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 is </a:t>
            </a:r>
            <a:r>
              <a:rPr lang="en-US" sz="4400" b="0" i="0" dirty="0">
                <a:solidFill>
                  <a:srgbClr val="FFFF00"/>
                </a:solidFill>
                <a:effectLst/>
              </a:rPr>
              <a:t>born of God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: and every one that </a:t>
            </a:r>
            <a:r>
              <a:rPr lang="en-US" sz="4400" b="0" i="0" dirty="0">
                <a:solidFill>
                  <a:srgbClr val="FFFF00"/>
                </a:solidFill>
                <a:effectLst/>
              </a:rPr>
              <a:t>loveth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 him that </a:t>
            </a:r>
            <a:r>
              <a:rPr lang="en-US" sz="4400" b="0" i="0" dirty="0">
                <a:solidFill>
                  <a:srgbClr val="FFFF00"/>
                </a:solidFill>
                <a:effectLst/>
              </a:rPr>
              <a:t>begat loveth him 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also that is </a:t>
            </a:r>
            <a:r>
              <a:rPr lang="en-US" sz="4400" b="0" i="0" dirty="0">
                <a:solidFill>
                  <a:srgbClr val="FFFF00"/>
                </a:solidFill>
                <a:effectLst/>
              </a:rPr>
              <a:t>begotten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 of him.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426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06164-A2F0-4D92-A18B-AF7280732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How do I know?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E16EF-88EB-46F2-BDE9-ED2BBC449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4400" b="1" i="0" baseline="30000" dirty="0">
                <a:solidFill>
                  <a:schemeClr val="bg1"/>
                </a:solidFill>
                <a:effectLst/>
              </a:rPr>
              <a:t>2 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By this we know that we love the children of God, when we love God, and </a:t>
            </a:r>
            <a:r>
              <a:rPr lang="en-US" sz="4400" b="0" i="0" dirty="0">
                <a:solidFill>
                  <a:srgbClr val="FFFF00"/>
                </a:solidFill>
                <a:effectLst/>
              </a:rPr>
              <a:t>keep his commandments.</a:t>
            </a:r>
          </a:p>
          <a:p>
            <a:pPr algn="l"/>
            <a:r>
              <a:rPr lang="en-US" sz="4400" b="1" i="0" baseline="30000" dirty="0">
                <a:solidFill>
                  <a:schemeClr val="bg1"/>
                </a:solidFill>
                <a:effectLst/>
              </a:rPr>
              <a:t>3 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For this is the love of God, that we keep his commandments: and </a:t>
            </a:r>
            <a:r>
              <a:rPr lang="en-US" sz="4400" b="0" i="0" dirty="0">
                <a:solidFill>
                  <a:srgbClr val="FFFF00"/>
                </a:solidFill>
                <a:effectLst/>
              </a:rPr>
              <a:t>his commandments are not grievous.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232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E99F1-31E7-4FE9-BD68-D640746CC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89" y="436098"/>
            <a:ext cx="11451102" cy="5809957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4400" b="1" i="0" dirty="0">
                <a:solidFill>
                  <a:schemeClr val="bg1"/>
                </a:solidFill>
                <a:effectLst/>
              </a:rPr>
              <a:t>5 </a:t>
            </a:r>
            <a:r>
              <a:rPr lang="en-US" sz="4400" b="1" i="0" baseline="30000" dirty="0">
                <a:solidFill>
                  <a:schemeClr val="bg1"/>
                </a:solidFill>
                <a:effectLst/>
              </a:rPr>
              <a:t>1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Whosoever believeth that Jesus is the Christ is born of God: and every one that loveth him that begat loveth him also that is begotten of him.</a:t>
            </a:r>
          </a:p>
          <a:p>
            <a:pPr algn="l"/>
            <a:r>
              <a:rPr lang="en-US" sz="4400" b="1" i="0" baseline="30000" dirty="0">
                <a:solidFill>
                  <a:schemeClr val="bg1"/>
                </a:solidFill>
                <a:effectLst/>
              </a:rPr>
              <a:t>2 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By this we know that we love the children of God, when we love God, and keep his commandments.</a:t>
            </a:r>
          </a:p>
          <a:p>
            <a:pPr algn="l"/>
            <a:r>
              <a:rPr lang="en-US" sz="4400" b="1" i="0" baseline="30000" dirty="0">
                <a:solidFill>
                  <a:schemeClr val="bg1"/>
                </a:solidFill>
                <a:effectLst/>
              </a:rPr>
              <a:t>3 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For this is the love of God, that we keep his commandments: and his commandments are not grievous.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069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B5A50-CF7A-4012-ABC1-A61B06666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7" y="291548"/>
            <a:ext cx="11357113" cy="5885415"/>
          </a:xfrm>
        </p:spPr>
        <p:txBody>
          <a:bodyPr/>
          <a:lstStyle/>
          <a:p>
            <a:pPr algn="l"/>
            <a:r>
              <a:rPr lang="en-US" sz="4800" b="1" i="0" baseline="30000" dirty="0">
                <a:solidFill>
                  <a:schemeClr val="bg1"/>
                </a:solidFill>
                <a:effectLst/>
              </a:rPr>
              <a:t>4 </a:t>
            </a:r>
            <a:r>
              <a:rPr lang="en-US" sz="4800" b="0" i="0" dirty="0">
                <a:solidFill>
                  <a:schemeClr val="bg1"/>
                </a:solidFill>
                <a:effectLst/>
              </a:rPr>
              <a:t>For whatsoever is born of God </a:t>
            </a:r>
            <a:r>
              <a:rPr lang="en-US" sz="4800" b="0" i="0" dirty="0" err="1">
                <a:solidFill>
                  <a:schemeClr val="bg1"/>
                </a:solidFill>
                <a:effectLst/>
              </a:rPr>
              <a:t>overcometh</a:t>
            </a:r>
            <a:r>
              <a:rPr lang="en-US" sz="4800" b="0" i="0" dirty="0">
                <a:solidFill>
                  <a:schemeClr val="bg1"/>
                </a:solidFill>
                <a:effectLst/>
              </a:rPr>
              <a:t> the world: and this is the victory that </a:t>
            </a:r>
            <a:r>
              <a:rPr lang="en-US" sz="4800" b="0" i="0" dirty="0" err="1">
                <a:solidFill>
                  <a:schemeClr val="bg1"/>
                </a:solidFill>
                <a:effectLst/>
              </a:rPr>
              <a:t>overcometh</a:t>
            </a:r>
            <a:r>
              <a:rPr lang="en-US" sz="4800" b="0" i="0" dirty="0">
                <a:solidFill>
                  <a:schemeClr val="bg1"/>
                </a:solidFill>
                <a:effectLst/>
              </a:rPr>
              <a:t> the world, even our faith.</a:t>
            </a:r>
          </a:p>
          <a:p>
            <a:pPr algn="l"/>
            <a:r>
              <a:rPr lang="en-US" sz="4800" b="1" i="0" baseline="30000" dirty="0">
                <a:solidFill>
                  <a:schemeClr val="bg1"/>
                </a:solidFill>
                <a:effectLst/>
              </a:rPr>
              <a:t>5 </a:t>
            </a:r>
            <a:r>
              <a:rPr lang="en-US" sz="4800" b="0" i="0" dirty="0">
                <a:solidFill>
                  <a:schemeClr val="bg1"/>
                </a:solidFill>
                <a:effectLst/>
              </a:rPr>
              <a:t>Who is he that </a:t>
            </a:r>
            <a:r>
              <a:rPr lang="en-US" sz="4800" b="0" i="0" dirty="0" err="1">
                <a:solidFill>
                  <a:schemeClr val="bg1"/>
                </a:solidFill>
                <a:effectLst/>
              </a:rPr>
              <a:t>overcometh</a:t>
            </a:r>
            <a:r>
              <a:rPr lang="en-US" sz="4800" b="0" i="0" dirty="0">
                <a:solidFill>
                  <a:schemeClr val="bg1"/>
                </a:solidFill>
                <a:effectLst/>
              </a:rPr>
              <a:t> the world, but he that believeth that Jesus is the Son of God?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051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38F8-A45B-4A12-A14B-D6DA79FF3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Need -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9F686-006D-496F-A89E-BE4DDE2D5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4400" b="1" i="0" baseline="30000" dirty="0">
                <a:solidFill>
                  <a:schemeClr val="bg1"/>
                </a:solidFill>
                <a:effectLst/>
              </a:rPr>
              <a:t>4 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For whatsoever is born of God </a:t>
            </a:r>
            <a:r>
              <a:rPr lang="en-US" sz="4400" b="0" i="0" dirty="0" err="1">
                <a:solidFill>
                  <a:schemeClr val="bg1"/>
                </a:solidFill>
                <a:effectLst/>
              </a:rPr>
              <a:t>overcometh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 the </a:t>
            </a:r>
            <a:r>
              <a:rPr lang="en-US" sz="4400" b="0" i="0" dirty="0">
                <a:solidFill>
                  <a:srgbClr val="FFFF00"/>
                </a:solidFill>
                <a:effectLst/>
              </a:rPr>
              <a:t>world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: and this is the victory that </a:t>
            </a:r>
            <a:r>
              <a:rPr lang="en-US" sz="4400" b="0" i="0" dirty="0" err="1">
                <a:solidFill>
                  <a:schemeClr val="bg1"/>
                </a:solidFill>
                <a:effectLst/>
              </a:rPr>
              <a:t>overcometh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 the </a:t>
            </a:r>
            <a:r>
              <a:rPr lang="en-US" sz="4400" b="0" i="0" dirty="0">
                <a:solidFill>
                  <a:srgbClr val="FFFF00"/>
                </a:solidFill>
                <a:effectLst/>
              </a:rPr>
              <a:t>world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, even our faith.</a:t>
            </a:r>
          </a:p>
          <a:p>
            <a:pPr algn="l"/>
            <a:r>
              <a:rPr lang="en-US" sz="4400" b="1" i="0" baseline="30000" dirty="0">
                <a:solidFill>
                  <a:schemeClr val="bg1"/>
                </a:solidFill>
                <a:effectLst/>
              </a:rPr>
              <a:t>5 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Who is he that </a:t>
            </a:r>
            <a:r>
              <a:rPr lang="en-US" sz="4400" b="0" i="0" dirty="0" err="1">
                <a:solidFill>
                  <a:schemeClr val="bg1"/>
                </a:solidFill>
                <a:effectLst/>
              </a:rPr>
              <a:t>overcometh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 </a:t>
            </a:r>
            <a:r>
              <a:rPr lang="en-US" sz="4400" b="0" i="0" dirty="0">
                <a:solidFill>
                  <a:srgbClr val="FFFF00"/>
                </a:solidFill>
                <a:effectLst/>
              </a:rPr>
              <a:t>the world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, but he that believeth that Jesus is the Son of God?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63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6C50B-0F3C-4AFF-8DA2-6282F44B1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Theme- Overcomer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EB746-1E16-4F7C-A2D4-6363E8FAF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4400" b="1" i="0" baseline="30000" dirty="0">
                <a:solidFill>
                  <a:schemeClr val="bg1"/>
                </a:solidFill>
                <a:effectLst/>
              </a:rPr>
              <a:t>4 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For whatsoever is born of God </a:t>
            </a:r>
            <a:r>
              <a:rPr lang="en-US" sz="4400" b="0" i="0" dirty="0" err="1">
                <a:solidFill>
                  <a:srgbClr val="FFFF00"/>
                </a:solidFill>
                <a:effectLst/>
              </a:rPr>
              <a:t>overcometh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 the world: and this is the victory that </a:t>
            </a:r>
            <a:r>
              <a:rPr lang="en-US" sz="4400" b="0" i="0" dirty="0" err="1">
                <a:solidFill>
                  <a:srgbClr val="FFFF00"/>
                </a:solidFill>
                <a:effectLst/>
              </a:rPr>
              <a:t>overcometh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 the world, even our faith.</a:t>
            </a:r>
          </a:p>
          <a:p>
            <a:pPr algn="l"/>
            <a:r>
              <a:rPr lang="en-US" sz="4400" b="1" i="0" baseline="30000" dirty="0">
                <a:solidFill>
                  <a:schemeClr val="bg1"/>
                </a:solidFill>
                <a:effectLst/>
              </a:rPr>
              <a:t>5 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Who is he that </a:t>
            </a:r>
            <a:r>
              <a:rPr lang="en-US" sz="4400" b="0" i="0" dirty="0" err="1">
                <a:solidFill>
                  <a:srgbClr val="FFFF00"/>
                </a:solidFill>
                <a:effectLst/>
              </a:rPr>
              <a:t>overcometh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 the world, but he that believeth that Jesus is the Son of God?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190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DA519-01AA-4326-9EE2-65779B61A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1)How -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434BB-D2D2-40E6-BD88-C9C260A8E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1825625"/>
            <a:ext cx="10677939" cy="4351338"/>
          </a:xfrm>
        </p:spPr>
        <p:txBody>
          <a:bodyPr/>
          <a:lstStyle/>
          <a:p>
            <a:pPr algn="l"/>
            <a:r>
              <a:rPr lang="en-US" sz="4400" b="1" i="0" baseline="30000" dirty="0">
                <a:solidFill>
                  <a:schemeClr val="bg1"/>
                </a:solidFill>
                <a:effectLst/>
              </a:rPr>
              <a:t>4 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For whatsoever is born of God </a:t>
            </a:r>
            <a:r>
              <a:rPr lang="en-US" sz="4400" b="0" i="0" dirty="0" err="1">
                <a:solidFill>
                  <a:schemeClr val="bg1"/>
                </a:solidFill>
                <a:effectLst/>
              </a:rPr>
              <a:t>overcometh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 the world: and this is the victory that </a:t>
            </a:r>
            <a:r>
              <a:rPr lang="en-US" sz="4400" b="0" i="0" dirty="0" err="1">
                <a:solidFill>
                  <a:schemeClr val="bg1"/>
                </a:solidFill>
                <a:effectLst/>
              </a:rPr>
              <a:t>overcometh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 the world, </a:t>
            </a:r>
            <a:r>
              <a:rPr lang="en-US" sz="4400" b="0" i="0" dirty="0">
                <a:solidFill>
                  <a:srgbClr val="FFFF00"/>
                </a:solidFill>
                <a:effectLst/>
              </a:rPr>
              <a:t>even our faith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.</a:t>
            </a:r>
          </a:p>
          <a:p>
            <a:pPr algn="l"/>
            <a:r>
              <a:rPr lang="en-US" sz="4400" b="1" i="0" baseline="30000" dirty="0">
                <a:solidFill>
                  <a:schemeClr val="bg1"/>
                </a:solidFill>
                <a:effectLst/>
              </a:rPr>
              <a:t>5 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Who is he that </a:t>
            </a:r>
            <a:r>
              <a:rPr lang="en-US" sz="4400" b="0" i="0" dirty="0" err="1">
                <a:solidFill>
                  <a:schemeClr val="bg1"/>
                </a:solidFill>
                <a:effectLst/>
              </a:rPr>
              <a:t>overcometh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 the world, but he that believeth that Jesus is the Son of God?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72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61A4D-8B2D-4371-8AAB-E3806E704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Enemies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D3EC9-87EC-4CE5-AA55-5FC10FEE3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Devil</a:t>
            </a:r>
          </a:p>
          <a:p>
            <a:r>
              <a:rPr lang="en-US" sz="6600" dirty="0">
                <a:solidFill>
                  <a:schemeClr val="bg1"/>
                </a:solidFill>
              </a:rPr>
              <a:t>Sin</a:t>
            </a:r>
          </a:p>
          <a:p>
            <a:r>
              <a:rPr lang="en-US" sz="6600" dirty="0">
                <a:solidFill>
                  <a:schemeClr val="bg1"/>
                </a:solidFill>
              </a:rPr>
              <a:t>Death</a:t>
            </a:r>
          </a:p>
          <a:p>
            <a:r>
              <a:rPr lang="en-US" sz="6600" dirty="0">
                <a:solidFill>
                  <a:schemeClr val="bg1"/>
                </a:solidFill>
              </a:rPr>
              <a:t>The World </a:t>
            </a:r>
          </a:p>
        </p:txBody>
      </p:sp>
    </p:spTree>
    <p:extLst>
      <p:ext uri="{BB962C8B-B14F-4D97-AF65-F5344CB8AC3E}">
        <p14:creationId xmlns:p14="http://schemas.microsoft.com/office/powerpoint/2010/main" val="919145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D36DC-CDB5-4D52-8450-095353DBD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Overcomers through Christ!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12290-2458-47F0-826F-7316E08A2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John 16</a:t>
            </a:r>
            <a:r>
              <a:rPr lang="en-US" sz="4800" b="1" i="0" baseline="30000" dirty="0">
                <a:solidFill>
                  <a:schemeClr val="bg1"/>
                </a:solidFill>
                <a:effectLst/>
                <a:latin typeface="system-ui"/>
              </a:rPr>
              <a:t>33 </a:t>
            </a:r>
            <a:r>
              <a:rPr lang="en-US" sz="4800" b="0" i="0" dirty="0">
                <a:solidFill>
                  <a:schemeClr val="bg1"/>
                </a:solidFill>
                <a:effectLst/>
                <a:latin typeface="system-ui"/>
              </a:rPr>
              <a:t>These things I have spoken unto you, that in me ye might have peace. In the world ye shall have tribulation: but be of good cheer; I have </a:t>
            </a:r>
            <a:r>
              <a:rPr lang="en-US" sz="4800" b="0" i="0" dirty="0">
                <a:solidFill>
                  <a:srgbClr val="FFFF00"/>
                </a:solidFill>
                <a:effectLst/>
                <a:latin typeface="system-ui"/>
              </a:rPr>
              <a:t>overcome the world</a:t>
            </a:r>
            <a:r>
              <a:rPr lang="en-US" sz="4800" b="0" i="0" dirty="0">
                <a:solidFill>
                  <a:schemeClr val="bg1"/>
                </a:solidFill>
                <a:effectLst/>
                <a:latin typeface="system-ui"/>
              </a:rPr>
              <a:t>.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708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0DA8C-18B2-4285-ADDB-294652CBC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2)How – Born Again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EC170-99B6-4FBF-B5C0-6DFA84B67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4400" b="1" i="0" baseline="30000" dirty="0">
                <a:solidFill>
                  <a:schemeClr val="bg1"/>
                </a:solidFill>
                <a:effectLst/>
              </a:rPr>
              <a:t>4 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For whatsoever is </a:t>
            </a:r>
            <a:r>
              <a:rPr lang="en-US" sz="4400" b="0" i="0" dirty="0">
                <a:solidFill>
                  <a:srgbClr val="FFFF00"/>
                </a:solidFill>
                <a:effectLst/>
              </a:rPr>
              <a:t>born of God </a:t>
            </a:r>
            <a:r>
              <a:rPr lang="en-US" sz="4400" b="0" i="0" dirty="0" err="1">
                <a:solidFill>
                  <a:schemeClr val="bg1"/>
                </a:solidFill>
                <a:effectLst/>
              </a:rPr>
              <a:t>overcometh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 the world: and this is the victory that </a:t>
            </a:r>
            <a:r>
              <a:rPr lang="en-US" sz="4400" b="0" i="0" dirty="0" err="1">
                <a:solidFill>
                  <a:schemeClr val="bg1"/>
                </a:solidFill>
                <a:effectLst/>
              </a:rPr>
              <a:t>overcometh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 the world, even our faith.</a:t>
            </a:r>
          </a:p>
          <a:p>
            <a:pPr algn="l"/>
            <a:r>
              <a:rPr lang="en-US" sz="4400" b="1" i="0" baseline="30000" dirty="0">
                <a:solidFill>
                  <a:schemeClr val="bg1"/>
                </a:solidFill>
                <a:effectLst/>
              </a:rPr>
              <a:t>5 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Who is he that </a:t>
            </a:r>
            <a:r>
              <a:rPr lang="en-US" sz="4400" b="0" i="0" dirty="0" err="1">
                <a:solidFill>
                  <a:schemeClr val="bg1"/>
                </a:solidFill>
                <a:effectLst/>
              </a:rPr>
              <a:t>overcometh</a:t>
            </a:r>
            <a:r>
              <a:rPr lang="en-US" sz="4400" b="0" i="0" dirty="0">
                <a:solidFill>
                  <a:schemeClr val="bg1"/>
                </a:solidFill>
                <a:effectLst/>
              </a:rPr>
              <a:t> the world, but he that believeth that Jesus is the Son of God?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036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485</Words>
  <Application>Microsoft Office PowerPoint</Application>
  <PresentationFormat>Widescreen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system-ui</vt:lpstr>
      <vt:lpstr>Office Theme</vt:lpstr>
      <vt:lpstr>We Are Overcomers I John 5: 1 – 5 </vt:lpstr>
      <vt:lpstr>PowerPoint Presentation</vt:lpstr>
      <vt:lpstr>PowerPoint Presentation</vt:lpstr>
      <vt:lpstr>Need - World</vt:lpstr>
      <vt:lpstr>Theme- Overcomer</vt:lpstr>
      <vt:lpstr>1)How - Faith</vt:lpstr>
      <vt:lpstr>Enemies </vt:lpstr>
      <vt:lpstr>Overcomers through Christ! </vt:lpstr>
      <vt:lpstr>2)How – Born Again </vt:lpstr>
      <vt:lpstr>How do I know? </vt:lpstr>
      <vt:lpstr>How do I know?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Overcomers I John 5: 1 – 5 </dc:title>
  <dc:creator>tjmcmamis</dc:creator>
  <cp:lastModifiedBy>tjmcmamis</cp:lastModifiedBy>
  <cp:revision>1</cp:revision>
  <dcterms:created xsi:type="dcterms:W3CDTF">2021-08-21T17:12:02Z</dcterms:created>
  <dcterms:modified xsi:type="dcterms:W3CDTF">2021-08-21T17:52:27Z</dcterms:modified>
</cp:coreProperties>
</file>